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"/>
  </p:notesMasterIdLst>
  <p:sldIdLst>
    <p:sldId id="347" r:id="rId2"/>
    <p:sldId id="349" r:id="rId3"/>
    <p:sldId id="350" r:id="rId4"/>
    <p:sldId id="351" r:id="rId5"/>
    <p:sldId id="304" r:id="rId6"/>
  </p:sldIdLst>
  <p:sldSz cx="19477038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6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1ED"/>
    <a:srgbClr val="20BEA0"/>
    <a:srgbClr val="7F7F7F"/>
    <a:srgbClr val="D9D9D9"/>
    <a:srgbClr val="0BC7B9"/>
    <a:srgbClr val="212837"/>
    <a:srgbClr val="F8F8F8"/>
    <a:srgbClr val="28B0AA"/>
    <a:srgbClr val="EB7E21"/>
    <a:srgbClr val="D74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1" autoAdjust="0"/>
    <p:restoredTop sz="96408" autoAdjust="0"/>
  </p:normalViewPr>
  <p:slideViewPr>
    <p:cSldViewPr snapToGrid="0" showGuides="1">
      <p:cViewPr>
        <p:scale>
          <a:sx n="50" d="100"/>
          <a:sy n="50" d="100"/>
        </p:scale>
        <p:origin x="390" y="702"/>
      </p:cViewPr>
      <p:guideLst>
        <p:guide orient="horz" pos="3456"/>
        <p:guide pos="6112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96E86-5E67-4DFC-9D7D-D598240582E8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C7E86-76DE-4D38-A718-39A1E655A7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3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1pPr>
    <a:lvl2pPr marL="746150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2pPr>
    <a:lvl3pPr marL="1492301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3pPr>
    <a:lvl4pPr marL="2238451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4pPr>
    <a:lvl5pPr marL="298460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5pPr>
    <a:lvl6pPr marL="373075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6pPr>
    <a:lvl7pPr marL="4476902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7pPr>
    <a:lvl8pPr marL="5223053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8pPr>
    <a:lvl9pPr marL="5969203" algn="l" defTabSz="1492301" rtl="0" eaLnBrk="1" latinLnBrk="0" hangingPunct="1">
      <a:defRPr sz="19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C7E86-76DE-4D38-A718-39A1E655A7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2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C7E86-76DE-4D38-A718-39A1E655A7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5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0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05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805291" y="3384048"/>
            <a:ext cx="3142852" cy="3532456"/>
          </a:xfrm>
          <a:custGeom>
            <a:avLst/>
            <a:gdLst>
              <a:gd name="connsiteX0" fmla="*/ 1571643 w 3142852"/>
              <a:gd name="connsiteY0" fmla="*/ 0 h 3532456"/>
              <a:gd name="connsiteX1" fmla="*/ 1601512 w 3142852"/>
              <a:gd name="connsiteY1" fmla="*/ 1541 h 3532456"/>
              <a:gd name="connsiteX2" fmla="*/ 1632249 w 3142852"/>
              <a:gd name="connsiteY2" fmla="*/ 6384 h 3532456"/>
              <a:gd name="connsiteX3" fmla="*/ 1663850 w 3142852"/>
              <a:gd name="connsiteY3" fmla="*/ 14088 h 3532456"/>
              <a:gd name="connsiteX4" fmla="*/ 1696534 w 3142852"/>
              <a:gd name="connsiteY4" fmla="*/ 25093 h 3532456"/>
              <a:gd name="connsiteX5" fmla="*/ 1731167 w 3142852"/>
              <a:gd name="connsiteY5" fmla="*/ 39402 h 3532456"/>
              <a:gd name="connsiteX6" fmla="*/ 1767962 w 3142852"/>
              <a:gd name="connsiteY6" fmla="*/ 56570 h 3532456"/>
              <a:gd name="connsiteX7" fmla="*/ 1807356 w 3142852"/>
              <a:gd name="connsiteY7" fmla="*/ 77042 h 3532456"/>
              <a:gd name="connsiteX8" fmla="*/ 1849781 w 3142852"/>
              <a:gd name="connsiteY8" fmla="*/ 100374 h 3532456"/>
              <a:gd name="connsiteX9" fmla="*/ 1895668 w 3142852"/>
              <a:gd name="connsiteY9" fmla="*/ 127229 h 3532456"/>
              <a:gd name="connsiteX10" fmla="*/ 1945668 w 3142852"/>
              <a:gd name="connsiteY10" fmla="*/ 156945 h 3532456"/>
              <a:gd name="connsiteX11" fmla="*/ 1999997 w 3142852"/>
              <a:gd name="connsiteY11" fmla="*/ 190182 h 3532456"/>
              <a:gd name="connsiteX12" fmla="*/ 2059304 w 3142852"/>
              <a:gd name="connsiteY12" fmla="*/ 226062 h 3532456"/>
              <a:gd name="connsiteX13" fmla="*/ 2123806 w 3142852"/>
              <a:gd name="connsiteY13" fmla="*/ 265462 h 3532456"/>
              <a:gd name="connsiteX14" fmla="*/ 2193936 w 3142852"/>
              <a:gd name="connsiteY14" fmla="*/ 307725 h 3532456"/>
              <a:gd name="connsiteX15" fmla="*/ 2270342 w 3142852"/>
              <a:gd name="connsiteY15" fmla="*/ 353510 h 3532456"/>
              <a:gd name="connsiteX16" fmla="*/ 2353459 w 3142852"/>
              <a:gd name="connsiteY16" fmla="*/ 401935 h 3532456"/>
              <a:gd name="connsiteX17" fmla="*/ 2436576 w 3142852"/>
              <a:gd name="connsiteY17" fmla="*/ 450142 h 3532456"/>
              <a:gd name="connsiteX18" fmla="*/ 2514065 w 3142852"/>
              <a:gd name="connsiteY18" fmla="*/ 493945 h 3532456"/>
              <a:gd name="connsiteX19" fmla="*/ 2585493 w 3142852"/>
              <a:gd name="connsiteY19" fmla="*/ 534007 h 3532456"/>
              <a:gd name="connsiteX20" fmla="*/ 2651727 w 3142852"/>
              <a:gd name="connsiteY20" fmla="*/ 570766 h 3532456"/>
              <a:gd name="connsiteX21" fmla="*/ 2712117 w 3142852"/>
              <a:gd name="connsiteY21" fmla="*/ 604225 h 3532456"/>
              <a:gd name="connsiteX22" fmla="*/ 2767744 w 3142852"/>
              <a:gd name="connsiteY22" fmla="*/ 635262 h 3532456"/>
              <a:gd name="connsiteX23" fmla="*/ 2818394 w 3142852"/>
              <a:gd name="connsiteY23" fmla="*/ 663876 h 3532456"/>
              <a:gd name="connsiteX24" fmla="*/ 2864281 w 3142852"/>
              <a:gd name="connsiteY24" fmla="*/ 690511 h 3532456"/>
              <a:gd name="connsiteX25" fmla="*/ 2905840 w 3142852"/>
              <a:gd name="connsiteY25" fmla="*/ 716044 h 3532456"/>
              <a:gd name="connsiteX26" fmla="*/ 2943286 w 3142852"/>
              <a:gd name="connsiteY26" fmla="*/ 740037 h 3532456"/>
              <a:gd name="connsiteX27" fmla="*/ 2976186 w 3142852"/>
              <a:gd name="connsiteY27" fmla="*/ 763370 h 3532456"/>
              <a:gd name="connsiteX28" fmla="*/ 3005840 w 3142852"/>
              <a:gd name="connsiteY28" fmla="*/ 786702 h 3532456"/>
              <a:gd name="connsiteX29" fmla="*/ 3031813 w 3142852"/>
              <a:gd name="connsiteY29" fmla="*/ 809595 h 3532456"/>
              <a:gd name="connsiteX30" fmla="*/ 3054108 w 3142852"/>
              <a:gd name="connsiteY30" fmla="*/ 833147 h 3532456"/>
              <a:gd name="connsiteX31" fmla="*/ 3073588 w 3142852"/>
              <a:gd name="connsiteY31" fmla="*/ 857580 h 3532456"/>
              <a:gd name="connsiteX32" fmla="*/ 3090038 w 3142852"/>
              <a:gd name="connsiteY32" fmla="*/ 883114 h 3532456"/>
              <a:gd name="connsiteX33" fmla="*/ 3103675 w 3142852"/>
              <a:gd name="connsiteY33" fmla="*/ 910189 h 3532456"/>
              <a:gd name="connsiteX34" fmla="*/ 3114930 w 3142852"/>
              <a:gd name="connsiteY34" fmla="*/ 939245 h 3532456"/>
              <a:gd name="connsiteX35" fmla="*/ 3124021 w 3142852"/>
              <a:gd name="connsiteY35" fmla="*/ 970722 h 3532456"/>
              <a:gd name="connsiteX36" fmla="*/ 3130731 w 3142852"/>
              <a:gd name="connsiteY36" fmla="*/ 1004840 h 3532456"/>
              <a:gd name="connsiteX37" fmla="*/ 3136142 w 3142852"/>
              <a:gd name="connsiteY37" fmla="*/ 1042039 h 3532456"/>
              <a:gd name="connsiteX38" fmla="*/ 3139605 w 3142852"/>
              <a:gd name="connsiteY38" fmla="*/ 1082762 h 3532456"/>
              <a:gd name="connsiteX39" fmla="*/ 3141770 w 3142852"/>
              <a:gd name="connsiteY39" fmla="*/ 1127225 h 3532456"/>
              <a:gd name="connsiteX40" fmla="*/ 3142636 w 3142852"/>
              <a:gd name="connsiteY40" fmla="*/ 1176091 h 3532456"/>
              <a:gd name="connsiteX41" fmla="*/ 3142852 w 3142852"/>
              <a:gd name="connsiteY41" fmla="*/ 1229800 h 3532456"/>
              <a:gd name="connsiteX42" fmla="*/ 3142203 w 3142852"/>
              <a:gd name="connsiteY42" fmla="*/ 1288352 h 3532456"/>
              <a:gd name="connsiteX43" fmla="*/ 3140904 w 3142852"/>
              <a:gd name="connsiteY43" fmla="*/ 1351966 h 3532456"/>
              <a:gd name="connsiteX44" fmla="*/ 3139605 w 3142852"/>
              <a:gd name="connsiteY44" fmla="*/ 1421743 h 3532456"/>
              <a:gd name="connsiteX45" fmla="*/ 3138090 w 3142852"/>
              <a:gd name="connsiteY45" fmla="*/ 1497684 h 3532456"/>
              <a:gd name="connsiteX46" fmla="*/ 3136791 w 3142852"/>
              <a:gd name="connsiteY46" fmla="*/ 1580009 h 3532456"/>
              <a:gd name="connsiteX47" fmla="*/ 3135709 w 3142852"/>
              <a:gd name="connsiteY47" fmla="*/ 1669596 h 3532456"/>
              <a:gd name="connsiteX48" fmla="*/ 3135277 w 3142852"/>
              <a:gd name="connsiteY48" fmla="*/ 1766229 h 3532456"/>
              <a:gd name="connsiteX49" fmla="*/ 3135709 w 3142852"/>
              <a:gd name="connsiteY49" fmla="*/ 1862860 h 3532456"/>
              <a:gd name="connsiteX50" fmla="*/ 3136791 w 3142852"/>
              <a:gd name="connsiteY50" fmla="*/ 1952449 h 3532456"/>
              <a:gd name="connsiteX51" fmla="*/ 3138090 w 3142852"/>
              <a:gd name="connsiteY51" fmla="*/ 2034773 h 3532456"/>
              <a:gd name="connsiteX52" fmla="*/ 3139605 w 3142852"/>
              <a:gd name="connsiteY52" fmla="*/ 2110713 h 3532456"/>
              <a:gd name="connsiteX53" fmla="*/ 3140904 w 3142852"/>
              <a:gd name="connsiteY53" fmla="*/ 2180490 h 3532456"/>
              <a:gd name="connsiteX54" fmla="*/ 3142203 w 3142852"/>
              <a:gd name="connsiteY54" fmla="*/ 2244105 h 3532456"/>
              <a:gd name="connsiteX55" fmla="*/ 3142852 w 3142852"/>
              <a:gd name="connsiteY55" fmla="*/ 2302656 h 3532456"/>
              <a:gd name="connsiteX56" fmla="*/ 3142636 w 3142852"/>
              <a:gd name="connsiteY56" fmla="*/ 2356365 h 3532456"/>
              <a:gd name="connsiteX57" fmla="*/ 3141770 w 3142852"/>
              <a:gd name="connsiteY57" fmla="*/ 2405231 h 3532456"/>
              <a:gd name="connsiteX58" fmla="*/ 3139605 w 3142852"/>
              <a:gd name="connsiteY58" fmla="*/ 2449695 h 3532456"/>
              <a:gd name="connsiteX59" fmla="*/ 3136142 w 3142852"/>
              <a:gd name="connsiteY59" fmla="*/ 2490417 h 3532456"/>
              <a:gd name="connsiteX60" fmla="*/ 3130948 w 3142852"/>
              <a:gd name="connsiteY60" fmla="*/ 2527617 h 3532456"/>
              <a:gd name="connsiteX61" fmla="*/ 3124021 w 3142852"/>
              <a:gd name="connsiteY61" fmla="*/ 2561736 h 3532456"/>
              <a:gd name="connsiteX62" fmla="*/ 3114930 w 3142852"/>
              <a:gd name="connsiteY62" fmla="*/ 2593213 h 3532456"/>
              <a:gd name="connsiteX63" fmla="*/ 3103675 w 3142852"/>
              <a:gd name="connsiteY63" fmla="*/ 2622267 h 3532456"/>
              <a:gd name="connsiteX64" fmla="*/ 3090038 w 3142852"/>
              <a:gd name="connsiteY64" fmla="*/ 2649342 h 3532456"/>
              <a:gd name="connsiteX65" fmla="*/ 3073588 w 3142852"/>
              <a:gd name="connsiteY65" fmla="*/ 2674876 h 3532456"/>
              <a:gd name="connsiteX66" fmla="*/ 3054108 w 3142852"/>
              <a:gd name="connsiteY66" fmla="*/ 2699309 h 3532456"/>
              <a:gd name="connsiteX67" fmla="*/ 3031813 w 3142852"/>
              <a:gd name="connsiteY67" fmla="*/ 2722862 h 3532456"/>
              <a:gd name="connsiteX68" fmla="*/ 3005840 w 3142852"/>
              <a:gd name="connsiteY68" fmla="*/ 2745754 h 3532456"/>
              <a:gd name="connsiteX69" fmla="*/ 2976402 w 3142852"/>
              <a:gd name="connsiteY69" fmla="*/ 2769086 h 3532456"/>
              <a:gd name="connsiteX70" fmla="*/ 2943286 w 3142852"/>
              <a:gd name="connsiteY70" fmla="*/ 2792419 h 3532456"/>
              <a:gd name="connsiteX71" fmla="*/ 2905840 w 3142852"/>
              <a:gd name="connsiteY71" fmla="*/ 2816632 h 3532456"/>
              <a:gd name="connsiteX72" fmla="*/ 2864498 w 3142852"/>
              <a:gd name="connsiteY72" fmla="*/ 2841945 h 3532456"/>
              <a:gd name="connsiteX73" fmla="*/ 2818394 w 3142852"/>
              <a:gd name="connsiteY73" fmla="*/ 2868580 h 3532456"/>
              <a:gd name="connsiteX74" fmla="*/ 2767744 w 3142852"/>
              <a:gd name="connsiteY74" fmla="*/ 2897196 h 3532456"/>
              <a:gd name="connsiteX75" fmla="*/ 2712117 w 3142852"/>
              <a:gd name="connsiteY75" fmla="*/ 2928232 h 3532456"/>
              <a:gd name="connsiteX76" fmla="*/ 2651727 w 3142852"/>
              <a:gd name="connsiteY76" fmla="*/ 2961910 h 3532456"/>
              <a:gd name="connsiteX77" fmla="*/ 2585493 w 3142852"/>
              <a:gd name="connsiteY77" fmla="*/ 2998669 h 3532456"/>
              <a:gd name="connsiteX78" fmla="*/ 2514065 w 3142852"/>
              <a:gd name="connsiteY78" fmla="*/ 3038511 h 3532456"/>
              <a:gd name="connsiteX79" fmla="*/ 2436576 w 3142852"/>
              <a:gd name="connsiteY79" fmla="*/ 3082314 h 3532456"/>
              <a:gd name="connsiteX80" fmla="*/ 2353459 w 3142852"/>
              <a:gd name="connsiteY80" fmla="*/ 3130521 h 3532456"/>
              <a:gd name="connsiteX81" fmla="*/ 2270342 w 3142852"/>
              <a:gd name="connsiteY81" fmla="*/ 3178947 h 3532456"/>
              <a:gd name="connsiteX82" fmla="*/ 2193936 w 3142852"/>
              <a:gd name="connsiteY82" fmla="*/ 3224731 h 3532456"/>
              <a:gd name="connsiteX83" fmla="*/ 2123806 w 3142852"/>
              <a:gd name="connsiteY83" fmla="*/ 3266994 h 3532456"/>
              <a:gd name="connsiteX84" fmla="*/ 2059304 w 3142852"/>
              <a:gd name="connsiteY84" fmla="*/ 3306395 h 3532456"/>
              <a:gd name="connsiteX85" fmla="*/ 1999997 w 3142852"/>
              <a:gd name="connsiteY85" fmla="*/ 3342274 h 3532456"/>
              <a:gd name="connsiteX86" fmla="*/ 1945668 w 3142852"/>
              <a:gd name="connsiteY86" fmla="*/ 3375513 h 3532456"/>
              <a:gd name="connsiteX87" fmla="*/ 1895668 w 3142852"/>
              <a:gd name="connsiteY87" fmla="*/ 3405228 h 3532456"/>
              <a:gd name="connsiteX88" fmla="*/ 1849781 w 3142852"/>
              <a:gd name="connsiteY88" fmla="*/ 3432083 h 3532456"/>
              <a:gd name="connsiteX89" fmla="*/ 1807356 w 3142852"/>
              <a:gd name="connsiteY89" fmla="*/ 3455415 h 3532456"/>
              <a:gd name="connsiteX90" fmla="*/ 1767962 w 3142852"/>
              <a:gd name="connsiteY90" fmla="*/ 3475886 h 3532456"/>
              <a:gd name="connsiteX91" fmla="*/ 1731167 w 3142852"/>
              <a:gd name="connsiteY91" fmla="*/ 3493055 h 3532456"/>
              <a:gd name="connsiteX92" fmla="*/ 1696534 w 3142852"/>
              <a:gd name="connsiteY92" fmla="*/ 3507363 h 3532456"/>
              <a:gd name="connsiteX93" fmla="*/ 1663850 w 3142852"/>
              <a:gd name="connsiteY93" fmla="*/ 3518369 h 3532456"/>
              <a:gd name="connsiteX94" fmla="*/ 1632249 w 3142852"/>
              <a:gd name="connsiteY94" fmla="*/ 3526073 h 3532456"/>
              <a:gd name="connsiteX95" fmla="*/ 1601512 w 3142852"/>
              <a:gd name="connsiteY95" fmla="*/ 3530916 h 3532456"/>
              <a:gd name="connsiteX96" fmla="*/ 1571643 w 3142852"/>
              <a:gd name="connsiteY96" fmla="*/ 3532456 h 3532456"/>
              <a:gd name="connsiteX97" fmla="*/ 1541339 w 3142852"/>
              <a:gd name="connsiteY97" fmla="*/ 3530916 h 3532456"/>
              <a:gd name="connsiteX98" fmla="*/ 1510604 w 3142852"/>
              <a:gd name="connsiteY98" fmla="*/ 3526073 h 3532456"/>
              <a:gd name="connsiteX99" fmla="*/ 1479003 w 3142852"/>
              <a:gd name="connsiteY99" fmla="*/ 3518369 h 3532456"/>
              <a:gd name="connsiteX100" fmla="*/ 1446318 w 3142852"/>
              <a:gd name="connsiteY100" fmla="*/ 3507363 h 3532456"/>
              <a:gd name="connsiteX101" fmla="*/ 1411687 w 3142852"/>
              <a:gd name="connsiteY101" fmla="*/ 3493055 h 3532456"/>
              <a:gd name="connsiteX102" fmla="*/ 1374890 w 3142852"/>
              <a:gd name="connsiteY102" fmla="*/ 3475886 h 3532456"/>
              <a:gd name="connsiteX103" fmla="*/ 1335496 w 3142852"/>
              <a:gd name="connsiteY103" fmla="*/ 3455415 h 3532456"/>
              <a:gd name="connsiteX104" fmla="*/ 1293071 w 3142852"/>
              <a:gd name="connsiteY104" fmla="*/ 3432083 h 3532456"/>
              <a:gd name="connsiteX105" fmla="*/ 1247184 w 3142852"/>
              <a:gd name="connsiteY105" fmla="*/ 3405228 h 3532456"/>
              <a:gd name="connsiteX106" fmla="*/ 1197184 w 3142852"/>
              <a:gd name="connsiteY106" fmla="*/ 3375513 h 3532456"/>
              <a:gd name="connsiteX107" fmla="*/ 1142856 w 3142852"/>
              <a:gd name="connsiteY107" fmla="*/ 3342274 h 3532456"/>
              <a:gd name="connsiteX108" fmla="*/ 1083548 w 3142852"/>
              <a:gd name="connsiteY108" fmla="*/ 3306395 h 3532456"/>
              <a:gd name="connsiteX109" fmla="*/ 1019046 w 3142852"/>
              <a:gd name="connsiteY109" fmla="*/ 3266994 h 3532456"/>
              <a:gd name="connsiteX110" fmla="*/ 948917 w 3142852"/>
              <a:gd name="connsiteY110" fmla="*/ 3224731 h 3532456"/>
              <a:gd name="connsiteX111" fmla="*/ 872510 w 3142852"/>
              <a:gd name="connsiteY111" fmla="*/ 3178947 h 3532456"/>
              <a:gd name="connsiteX112" fmla="*/ 789393 w 3142852"/>
              <a:gd name="connsiteY112" fmla="*/ 3130521 h 3532456"/>
              <a:gd name="connsiteX113" fmla="*/ 706276 w 3142852"/>
              <a:gd name="connsiteY113" fmla="*/ 3082314 h 3532456"/>
              <a:gd name="connsiteX114" fmla="*/ 628786 w 3142852"/>
              <a:gd name="connsiteY114" fmla="*/ 3038511 h 3532456"/>
              <a:gd name="connsiteX115" fmla="*/ 557359 w 3142852"/>
              <a:gd name="connsiteY115" fmla="*/ 2998450 h 3532456"/>
              <a:gd name="connsiteX116" fmla="*/ 491125 w 3142852"/>
              <a:gd name="connsiteY116" fmla="*/ 2961690 h 3532456"/>
              <a:gd name="connsiteX117" fmla="*/ 430735 w 3142852"/>
              <a:gd name="connsiteY117" fmla="*/ 2928232 h 3532456"/>
              <a:gd name="connsiteX118" fmla="*/ 375108 w 3142852"/>
              <a:gd name="connsiteY118" fmla="*/ 2897196 h 3532456"/>
              <a:gd name="connsiteX119" fmla="*/ 324458 w 3142852"/>
              <a:gd name="connsiteY119" fmla="*/ 2868580 h 3532456"/>
              <a:gd name="connsiteX120" fmla="*/ 278571 w 3142852"/>
              <a:gd name="connsiteY120" fmla="*/ 2841945 h 3532456"/>
              <a:gd name="connsiteX121" fmla="*/ 237012 w 3142852"/>
              <a:gd name="connsiteY121" fmla="*/ 2816412 h 3532456"/>
              <a:gd name="connsiteX122" fmla="*/ 199567 w 3142852"/>
              <a:gd name="connsiteY122" fmla="*/ 2792419 h 3532456"/>
              <a:gd name="connsiteX123" fmla="*/ 166667 w 3142852"/>
              <a:gd name="connsiteY123" fmla="*/ 2769086 h 3532456"/>
              <a:gd name="connsiteX124" fmla="*/ 137013 w 3142852"/>
              <a:gd name="connsiteY124" fmla="*/ 2745754 h 3532456"/>
              <a:gd name="connsiteX125" fmla="*/ 111039 w 3142852"/>
              <a:gd name="connsiteY125" fmla="*/ 2722862 h 3532456"/>
              <a:gd name="connsiteX126" fmla="*/ 88744 w 3142852"/>
              <a:gd name="connsiteY126" fmla="*/ 2699309 h 3532456"/>
              <a:gd name="connsiteX127" fmla="*/ 69264 w 3142852"/>
              <a:gd name="connsiteY127" fmla="*/ 2674876 h 3532456"/>
              <a:gd name="connsiteX128" fmla="*/ 52814 w 3142852"/>
              <a:gd name="connsiteY128" fmla="*/ 2649342 h 3532456"/>
              <a:gd name="connsiteX129" fmla="*/ 39178 w 3142852"/>
              <a:gd name="connsiteY129" fmla="*/ 2622267 h 3532456"/>
              <a:gd name="connsiteX130" fmla="*/ 27922 w 3142852"/>
              <a:gd name="connsiteY130" fmla="*/ 2593213 h 3532456"/>
              <a:gd name="connsiteX131" fmla="*/ 18831 w 3142852"/>
              <a:gd name="connsiteY131" fmla="*/ 2561736 h 3532456"/>
              <a:gd name="connsiteX132" fmla="*/ 12121 w 3142852"/>
              <a:gd name="connsiteY132" fmla="*/ 2527617 h 3532456"/>
              <a:gd name="connsiteX133" fmla="*/ 6710 w 3142852"/>
              <a:gd name="connsiteY133" fmla="*/ 2490417 h 3532456"/>
              <a:gd name="connsiteX134" fmla="*/ 3246 w 3142852"/>
              <a:gd name="connsiteY134" fmla="*/ 2449695 h 3532456"/>
              <a:gd name="connsiteX135" fmla="*/ 1082 w 3142852"/>
              <a:gd name="connsiteY135" fmla="*/ 2405231 h 3532456"/>
              <a:gd name="connsiteX136" fmla="*/ 216 w 3142852"/>
              <a:gd name="connsiteY136" fmla="*/ 2356365 h 3532456"/>
              <a:gd name="connsiteX137" fmla="*/ 0 w 3142852"/>
              <a:gd name="connsiteY137" fmla="*/ 2302656 h 3532456"/>
              <a:gd name="connsiteX138" fmla="*/ 649 w 3142852"/>
              <a:gd name="connsiteY138" fmla="*/ 2244105 h 3532456"/>
              <a:gd name="connsiteX139" fmla="*/ 1948 w 3142852"/>
              <a:gd name="connsiteY139" fmla="*/ 2180490 h 3532456"/>
              <a:gd name="connsiteX140" fmla="*/ 3246 w 3142852"/>
              <a:gd name="connsiteY140" fmla="*/ 2110713 h 3532456"/>
              <a:gd name="connsiteX141" fmla="*/ 4762 w 3142852"/>
              <a:gd name="connsiteY141" fmla="*/ 2034773 h 3532456"/>
              <a:gd name="connsiteX142" fmla="*/ 6061 w 3142852"/>
              <a:gd name="connsiteY142" fmla="*/ 1952449 h 3532456"/>
              <a:gd name="connsiteX143" fmla="*/ 7143 w 3142852"/>
              <a:gd name="connsiteY143" fmla="*/ 1862860 h 3532456"/>
              <a:gd name="connsiteX144" fmla="*/ 7576 w 3142852"/>
              <a:gd name="connsiteY144" fmla="*/ 1766229 h 3532456"/>
              <a:gd name="connsiteX145" fmla="*/ 7143 w 3142852"/>
              <a:gd name="connsiteY145" fmla="*/ 1669596 h 3532456"/>
              <a:gd name="connsiteX146" fmla="*/ 6061 w 3142852"/>
              <a:gd name="connsiteY146" fmla="*/ 1580009 h 3532456"/>
              <a:gd name="connsiteX147" fmla="*/ 4762 w 3142852"/>
              <a:gd name="connsiteY147" fmla="*/ 1497684 h 3532456"/>
              <a:gd name="connsiteX148" fmla="*/ 3246 w 3142852"/>
              <a:gd name="connsiteY148" fmla="*/ 1421743 h 3532456"/>
              <a:gd name="connsiteX149" fmla="*/ 1948 w 3142852"/>
              <a:gd name="connsiteY149" fmla="*/ 1351966 h 3532456"/>
              <a:gd name="connsiteX150" fmla="*/ 649 w 3142852"/>
              <a:gd name="connsiteY150" fmla="*/ 1288352 h 3532456"/>
              <a:gd name="connsiteX151" fmla="*/ 0 w 3142852"/>
              <a:gd name="connsiteY151" fmla="*/ 1229800 h 3532456"/>
              <a:gd name="connsiteX152" fmla="*/ 216 w 3142852"/>
              <a:gd name="connsiteY152" fmla="*/ 1176091 h 3532456"/>
              <a:gd name="connsiteX153" fmla="*/ 1082 w 3142852"/>
              <a:gd name="connsiteY153" fmla="*/ 1127225 h 3532456"/>
              <a:gd name="connsiteX154" fmla="*/ 3246 w 3142852"/>
              <a:gd name="connsiteY154" fmla="*/ 1082762 h 3532456"/>
              <a:gd name="connsiteX155" fmla="*/ 6710 w 3142852"/>
              <a:gd name="connsiteY155" fmla="*/ 1042039 h 3532456"/>
              <a:gd name="connsiteX156" fmla="*/ 11905 w 3142852"/>
              <a:gd name="connsiteY156" fmla="*/ 1004840 h 3532456"/>
              <a:gd name="connsiteX157" fmla="*/ 18831 w 3142852"/>
              <a:gd name="connsiteY157" fmla="*/ 970722 h 3532456"/>
              <a:gd name="connsiteX158" fmla="*/ 27922 w 3142852"/>
              <a:gd name="connsiteY158" fmla="*/ 939245 h 3532456"/>
              <a:gd name="connsiteX159" fmla="*/ 39178 w 3142852"/>
              <a:gd name="connsiteY159" fmla="*/ 910189 h 3532456"/>
              <a:gd name="connsiteX160" fmla="*/ 52814 w 3142852"/>
              <a:gd name="connsiteY160" fmla="*/ 883114 h 3532456"/>
              <a:gd name="connsiteX161" fmla="*/ 69264 w 3142852"/>
              <a:gd name="connsiteY161" fmla="*/ 857580 h 3532456"/>
              <a:gd name="connsiteX162" fmla="*/ 88744 w 3142852"/>
              <a:gd name="connsiteY162" fmla="*/ 833147 h 3532456"/>
              <a:gd name="connsiteX163" fmla="*/ 111039 w 3142852"/>
              <a:gd name="connsiteY163" fmla="*/ 809595 h 3532456"/>
              <a:gd name="connsiteX164" fmla="*/ 137013 w 3142852"/>
              <a:gd name="connsiteY164" fmla="*/ 786702 h 3532456"/>
              <a:gd name="connsiteX165" fmla="*/ 166450 w 3142852"/>
              <a:gd name="connsiteY165" fmla="*/ 763370 h 3532456"/>
              <a:gd name="connsiteX166" fmla="*/ 199567 w 3142852"/>
              <a:gd name="connsiteY166" fmla="*/ 740037 h 3532456"/>
              <a:gd name="connsiteX167" fmla="*/ 237012 w 3142852"/>
              <a:gd name="connsiteY167" fmla="*/ 715825 h 3532456"/>
              <a:gd name="connsiteX168" fmla="*/ 278354 w 3142852"/>
              <a:gd name="connsiteY168" fmla="*/ 690511 h 3532456"/>
              <a:gd name="connsiteX169" fmla="*/ 324458 w 3142852"/>
              <a:gd name="connsiteY169" fmla="*/ 663876 h 3532456"/>
              <a:gd name="connsiteX170" fmla="*/ 375108 w 3142852"/>
              <a:gd name="connsiteY170" fmla="*/ 635262 h 3532456"/>
              <a:gd name="connsiteX171" fmla="*/ 430735 w 3142852"/>
              <a:gd name="connsiteY171" fmla="*/ 604225 h 3532456"/>
              <a:gd name="connsiteX172" fmla="*/ 491125 w 3142852"/>
              <a:gd name="connsiteY172" fmla="*/ 570547 h 3532456"/>
              <a:gd name="connsiteX173" fmla="*/ 557359 w 3142852"/>
              <a:gd name="connsiteY173" fmla="*/ 533787 h 3532456"/>
              <a:gd name="connsiteX174" fmla="*/ 628786 w 3142852"/>
              <a:gd name="connsiteY174" fmla="*/ 493945 h 3532456"/>
              <a:gd name="connsiteX175" fmla="*/ 706276 w 3142852"/>
              <a:gd name="connsiteY175" fmla="*/ 450142 h 3532456"/>
              <a:gd name="connsiteX176" fmla="*/ 789393 w 3142852"/>
              <a:gd name="connsiteY176" fmla="*/ 401935 h 3532456"/>
              <a:gd name="connsiteX177" fmla="*/ 872510 w 3142852"/>
              <a:gd name="connsiteY177" fmla="*/ 353510 h 3532456"/>
              <a:gd name="connsiteX178" fmla="*/ 948917 w 3142852"/>
              <a:gd name="connsiteY178" fmla="*/ 307725 h 3532456"/>
              <a:gd name="connsiteX179" fmla="*/ 1019046 w 3142852"/>
              <a:gd name="connsiteY179" fmla="*/ 265462 h 3532456"/>
              <a:gd name="connsiteX180" fmla="*/ 1083548 w 3142852"/>
              <a:gd name="connsiteY180" fmla="*/ 226062 h 3532456"/>
              <a:gd name="connsiteX181" fmla="*/ 1142856 w 3142852"/>
              <a:gd name="connsiteY181" fmla="*/ 190182 h 3532456"/>
              <a:gd name="connsiteX182" fmla="*/ 1197184 w 3142852"/>
              <a:gd name="connsiteY182" fmla="*/ 156945 h 3532456"/>
              <a:gd name="connsiteX183" fmla="*/ 1247184 w 3142852"/>
              <a:gd name="connsiteY183" fmla="*/ 127229 h 3532456"/>
              <a:gd name="connsiteX184" fmla="*/ 1293071 w 3142852"/>
              <a:gd name="connsiteY184" fmla="*/ 100374 h 3532456"/>
              <a:gd name="connsiteX185" fmla="*/ 1335496 w 3142852"/>
              <a:gd name="connsiteY185" fmla="*/ 77042 h 3532456"/>
              <a:gd name="connsiteX186" fmla="*/ 1374890 w 3142852"/>
              <a:gd name="connsiteY186" fmla="*/ 56570 h 3532456"/>
              <a:gd name="connsiteX187" fmla="*/ 1411687 w 3142852"/>
              <a:gd name="connsiteY187" fmla="*/ 39402 h 3532456"/>
              <a:gd name="connsiteX188" fmla="*/ 1446318 w 3142852"/>
              <a:gd name="connsiteY188" fmla="*/ 25093 h 3532456"/>
              <a:gd name="connsiteX189" fmla="*/ 1479003 w 3142852"/>
              <a:gd name="connsiteY189" fmla="*/ 14088 h 3532456"/>
              <a:gd name="connsiteX190" fmla="*/ 1510604 w 3142852"/>
              <a:gd name="connsiteY190" fmla="*/ 6384 h 3532456"/>
              <a:gd name="connsiteX191" fmla="*/ 1541339 w 3142852"/>
              <a:gd name="connsiteY191" fmla="*/ 1541 h 353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3142852" h="3532456">
                <a:moveTo>
                  <a:pt x="1571643" y="0"/>
                </a:moveTo>
                <a:lnTo>
                  <a:pt x="1601512" y="1541"/>
                </a:lnTo>
                <a:lnTo>
                  <a:pt x="1632249" y="6384"/>
                </a:lnTo>
                <a:lnTo>
                  <a:pt x="1663850" y="14088"/>
                </a:lnTo>
                <a:lnTo>
                  <a:pt x="1696534" y="25093"/>
                </a:lnTo>
                <a:lnTo>
                  <a:pt x="1731167" y="39402"/>
                </a:lnTo>
                <a:lnTo>
                  <a:pt x="1767962" y="56570"/>
                </a:lnTo>
                <a:lnTo>
                  <a:pt x="1807356" y="77042"/>
                </a:lnTo>
                <a:lnTo>
                  <a:pt x="1849781" y="100374"/>
                </a:lnTo>
                <a:lnTo>
                  <a:pt x="1895668" y="127229"/>
                </a:lnTo>
                <a:lnTo>
                  <a:pt x="1945668" y="156945"/>
                </a:lnTo>
                <a:lnTo>
                  <a:pt x="1999997" y="190182"/>
                </a:lnTo>
                <a:lnTo>
                  <a:pt x="2059304" y="226062"/>
                </a:lnTo>
                <a:lnTo>
                  <a:pt x="2123806" y="265462"/>
                </a:lnTo>
                <a:lnTo>
                  <a:pt x="2193936" y="307725"/>
                </a:lnTo>
                <a:lnTo>
                  <a:pt x="2270342" y="353510"/>
                </a:lnTo>
                <a:lnTo>
                  <a:pt x="2353459" y="401935"/>
                </a:lnTo>
                <a:lnTo>
                  <a:pt x="2436576" y="450142"/>
                </a:lnTo>
                <a:lnTo>
                  <a:pt x="2514065" y="493945"/>
                </a:lnTo>
                <a:lnTo>
                  <a:pt x="2585493" y="534007"/>
                </a:lnTo>
                <a:lnTo>
                  <a:pt x="2651727" y="570766"/>
                </a:lnTo>
                <a:lnTo>
                  <a:pt x="2712117" y="604225"/>
                </a:lnTo>
                <a:lnTo>
                  <a:pt x="2767744" y="635262"/>
                </a:lnTo>
                <a:lnTo>
                  <a:pt x="2818394" y="663876"/>
                </a:lnTo>
                <a:lnTo>
                  <a:pt x="2864281" y="690511"/>
                </a:lnTo>
                <a:lnTo>
                  <a:pt x="2905840" y="716044"/>
                </a:lnTo>
                <a:lnTo>
                  <a:pt x="2943286" y="740037"/>
                </a:lnTo>
                <a:lnTo>
                  <a:pt x="2976186" y="763370"/>
                </a:lnTo>
                <a:lnTo>
                  <a:pt x="3005840" y="786702"/>
                </a:lnTo>
                <a:lnTo>
                  <a:pt x="3031813" y="809595"/>
                </a:lnTo>
                <a:lnTo>
                  <a:pt x="3054108" y="833147"/>
                </a:lnTo>
                <a:lnTo>
                  <a:pt x="3073588" y="857580"/>
                </a:lnTo>
                <a:lnTo>
                  <a:pt x="3090038" y="883114"/>
                </a:lnTo>
                <a:lnTo>
                  <a:pt x="3103675" y="910189"/>
                </a:lnTo>
                <a:lnTo>
                  <a:pt x="3114930" y="939245"/>
                </a:lnTo>
                <a:lnTo>
                  <a:pt x="3124021" y="970722"/>
                </a:lnTo>
                <a:lnTo>
                  <a:pt x="3130731" y="1004840"/>
                </a:lnTo>
                <a:lnTo>
                  <a:pt x="3136142" y="1042039"/>
                </a:lnTo>
                <a:lnTo>
                  <a:pt x="3139605" y="1082762"/>
                </a:lnTo>
                <a:lnTo>
                  <a:pt x="3141770" y="1127225"/>
                </a:lnTo>
                <a:lnTo>
                  <a:pt x="3142636" y="1176091"/>
                </a:lnTo>
                <a:lnTo>
                  <a:pt x="3142852" y="1229800"/>
                </a:lnTo>
                <a:lnTo>
                  <a:pt x="3142203" y="1288352"/>
                </a:lnTo>
                <a:lnTo>
                  <a:pt x="3140904" y="1351966"/>
                </a:lnTo>
                <a:lnTo>
                  <a:pt x="3139605" y="1421743"/>
                </a:lnTo>
                <a:lnTo>
                  <a:pt x="3138090" y="1497684"/>
                </a:lnTo>
                <a:lnTo>
                  <a:pt x="3136791" y="1580009"/>
                </a:lnTo>
                <a:lnTo>
                  <a:pt x="3135709" y="1669596"/>
                </a:lnTo>
                <a:lnTo>
                  <a:pt x="3135277" y="1766229"/>
                </a:lnTo>
                <a:lnTo>
                  <a:pt x="3135709" y="1862860"/>
                </a:lnTo>
                <a:lnTo>
                  <a:pt x="3136791" y="1952449"/>
                </a:lnTo>
                <a:lnTo>
                  <a:pt x="3138090" y="2034773"/>
                </a:lnTo>
                <a:lnTo>
                  <a:pt x="3139605" y="2110713"/>
                </a:lnTo>
                <a:lnTo>
                  <a:pt x="3140904" y="2180490"/>
                </a:lnTo>
                <a:lnTo>
                  <a:pt x="3142203" y="2244105"/>
                </a:lnTo>
                <a:lnTo>
                  <a:pt x="3142852" y="2302656"/>
                </a:lnTo>
                <a:lnTo>
                  <a:pt x="3142636" y="2356365"/>
                </a:lnTo>
                <a:lnTo>
                  <a:pt x="3141770" y="2405231"/>
                </a:lnTo>
                <a:lnTo>
                  <a:pt x="3139605" y="2449695"/>
                </a:lnTo>
                <a:lnTo>
                  <a:pt x="3136142" y="2490417"/>
                </a:lnTo>
                <a:lnTo>
                  <a:pt x="3130948" y="2527617"/>
                </a:lnTo>
                <a:lnTo>
                  <a:pt x="3124021" y="2561736"/>
                </a:lnTo>
                <a:lnTo>
                  <a:pt x="3114930" y="2593213"/>
                </a:lnTo>
                <a:lnTo>
                  <a:pt x="3103675" y="2622267"/>
                </a:lnTo>
                <a:lnTo>
                  <a:pt x="3090038" y="2649342"/>
                </a:lnTo>
                <a:lnTo>
                  <a:pt x="3073588" y="2674876"/>
                </a:lnTo>
                <a:lnTo>
                  <a:pt x="3054108" y="2699309"/>
                </a:lnTo>
                <a:lnTo>
                  <a:pt x="3031813" y="2722862"/>
                </a:lnTo>
                <a:lnTo>
                  <a:pt x="3005840" y="2745754"/>
                </a:lnTo>
                <a:lnTo>
                  <a:pt x="2976402" y="2769086"/>
                </a:lnTo>
                <a:lnTo>
                  <a:pt x="2943286" y="2792419"/>
                </a:lnTo>
                <a:lnTo>
                  <a:pt x="2905840" y="2816632"/>
                </a:lnTo>
                <a:lnTo>
                  <a:pt x="2864498" y="2841945"/>
                </a:lnTo>
                <a:lnTo>
                  <a:pt x="2818394" y="2868580"/>
                </a:lnTo>
                <a:lnTo>
                  <a:pt x="2767744" y="2897196"/>
                </a:lnTo>
                <a:lnTo>
                  <a:pt x="2712117" y="2928232"/>
                </a:lnTo>
                <a:lnTo>
                  <a:pt x="2651727" y="2961910"/>
                </a:lnTo>
                <a:lnTo>
                  <a:pt x="2585493" y="2998669"/>
                </a:lnTo>
                <a:lnTo>
                  <a:pt x="2514065" y="3038511"/>
                </a:lnTo>
                <a:lnTo>
                  <a:pt x="2436576" y="3082314"/>
                </a:lnTo>
                <a:lnTo>
                  <a:pt x="2353459" y="3130521"/>
                </a:lnTo>
                <a:lnTo>
                  <a:pt x="2270342" y="3178947"/>
                </a:lnTo>
                <a:lnTo>
                  <a:pt x="2193936" y="3224731"/>
                </a:lnTo>
                <a:lnTo>
                  <a:pt x="2123806" y="3266994"/>
                </a:lnTo>
                <a:lnTo>
                  <a:pt x="2059304" y="3306395"/>
                </a:lnTo>
                <a:lnTo>
                  <a:pt x="1999997" y="3342274"/>
                </a:lnTo>
                <a:lnTo>
                  <a:pt x="1945668" y="3375513"/>
                </a:lnTo>
                <a:lnTo>
                  <a:pt x="1895668" y="3405228"/>
                </a:lnTo>
                <a:lnTo>
                  <a:pt x="1849781" y="3432083"/>
                </a:lnTo>
                <a:lnTo>
                  <a:pt x="1807356" y="3455415"/>
                </a:lnTo>
                <a:lnTo>
                  <a:pt x="1767962" y="3475886"/>
                </a:lnTo>
                <a:lnTo>
                  <a:pt x="1731167" y="3493055"/>
                </a:lnTo>
                <a:lnTo>
                  <a:pt x="1696534" y="3507363"/>
                </a:lnTo>
                <a:lnTo>
                  <a:pt x="1663850" y="3518369"/>
                </a:lnTo>
                <a:lnTo>
                  <a:pt x="1632249" y="3526073"/>
                </a:lnTo>
                <a:lnTo>
                  <a:pt x="1601512" y="3530916"/>
                </a:lnTo>
                <a:lnTo>
                  <a:pt x="1571643" y="3532456"/>
                </a:lnTo>
                <a:lnTo>
                  <a:pt x="1541339" y="3530916"/>
                </a:lnTo>
                <a:lnTo>
                  <a:pt x="1510604" y="3526073"/>
                </a:lnTo>
                <a:lnTo>
                  <a:pt x="1479003" y="3518369"/>
                </a:lnTo>
                <a:lnTo>
                  <a:pt x="1446318" y="3507363"/>
                </a:lnTo>
                <a:lnTo>
                  <a:pt x="1411687" y="3493055"/>
                </a:lnTo>
                <a:lnTo>
                  <a:pt x="1374890" y="3475886"/>
                </a:lnTo>
                <a:lnTo>
                  <a:pt x="1335496" y="3455415"/>
                </a:lnTo>
                <a:lnTo>
                  <a:pt x="1293071" y="3432083"/>
                </a:lnTo>
                <a:lnTo>
                  <a:pt x="1247184" y="3405228"/>
                </a:lnTo>
                <a:lnTo>
                  <a:pt x="1197184" y="3375513"/>
                </a:lnTo>
                <a:lnTo>
                  <a:pt x="1142856" y="3342274"/>
                </a:lnTo>
                <a:lnTo>
                  <a:pt x="1083548" y="3306395"/>
                </a:lnTo>
                <a:lnTo>
                  <a:pt x="1019046" y="3266994"/>
                </a:lnTo>
                <a:lnTo>
                  <a:pt x="948917" y="3224731"/>
                </a:lnTo>
                <a:lnTo>
                  <a:pt x="872510" y="3178947"/>
                </a:lnTo>
                <a:lnTo>
                  <a:pt x="789393" y="3130521"/>
                </a:lnTo>
                <a:lnTo>
                  <a:pt x="706276" y="3082314"/>
                </a:lnTo>
                <a:lnTo>
                  <a:pt x="628786" y="3038511"/>
                </a:lnTo>
                <a:lnTo>
                  <a:pt x="557359" y="2998450"/>
                </a:lnTo>
                <a:lnTo>
                  <a:pt x="491125" y="2961690"/>
                </a:lnTo>
                <a:lnTo>
                  <a:pt x="430735" y="2928232"/>
                </a:lnTo>
                <a:lnTo>
                  <a:pt x="375108" y="2897196"/>
                </a:lnTo>
                <a:lnTo>
                  <a:pt x="324458" y="2868580"/>
                </a:lnTo>
                <a:lnTo>
                  <a:pt x="278571" y="2841945"/>
                </a:lnTo>
                <a:lnTo>
                  <a:pt x="237012" y="2816412"/>
                </a:lnTo>
                <a:lnTo>
                  <a:pt x="199567" y="2792419"/>
                </a:lnTo>
                <a:lnTo>
                  <a:pt x="166667" y="2769086"/>
                </a:lnTo>
                <a:lnTo>
                  <a:pt x="137013" y="2745754"/>
                </a:lnTo>
                <a:lnTo>
                  <a:pt x="111039" y="2722862"/>
                </a:lnTo>
                <a:lnTo>
                  <a:pt x="88744" y="2699309"/>
                </a:lnTo>
                <a:lnTo>
                  <a:pt x="69264" y="2674876"/>
                </a:lnTo>
                <a:lnTo>
                  <a:pt x="52814" y="2649342"/>
                </a:lnTo>
                <a:lnTo>
                  <a:pt x="39178" y="2622267"/>
                </a:lnTo>
                <a:lnTo>
                  <a:pt x="27922" y="2593213"/>
                </a:lnTo>
                <a:lnTo>
                  <a:pt x="18831" y="2561736"/>
                </a:lnTo>
                <a:lnTo>
                  <a:pt x="12121" y="2527617"/>
                </a:lnTo>
                <a:lnTo>
                  <a:pt x="6710" y="2490417"/>
                </a:lnTo>
                <a:lnTo>
                  <a:pt x="3246" y="2449695"/>
                </a:lnTo>
                <a:lnTo>
                  <a:pt x="1082" y="2405231"/>
                </a:lnTo>
                <a:lnTo>
                  <a:pt x="216" y="2356365"/>
                </a:lnTo>
                <a:lnTo>
                  <a:pt x="0" y="2302656"/>
                </a:lnTo>
                <a:lnTo>
                  <a:pt x="649" y="2244105"/>
                </a:lnTo>
                <a:lnTo>
                  <a:pt x="1948" y="2180490"/>
                </a:lnTo>
                <a:lnTo>
                  <a:pt x="3246" y="2110713"/>
                </a:lnTo>
                <a:lnTo>
                  <a:pt x="4762" y="2034773"/>
                </a:lnTo>
                <a:lnTo>
                  <a:pt x="6061" y="1952449"/>
                </a:lnTo>
                <a:lnTo>
                  <a:pt x="7143" y="1862860"/>
                </a:lnTo>
                <a:lnTo>
                  <a:pt x="7576" y="1766229"/>
                </a:lnTo>
                <a:lnTo>
                  <a:pt x="7143" y="1669596"/>
                </a:lnTo>
                <a:lnTo>
                  <a:pt x="6061" y="1580009"/>
                </a:lnTo>
                <a:lnTo>
                  <a:pt x="4762" y="1497684"/>
                </a:lnTo>
                <a:lnTo>
                  <a:pt x="3246" y="1421743"/>
                </a:lnTo>
                <a:lnTo>
                  <a:pt x="1948" y="1351966"/>
                </a:lnTo>
                <a:lnTo>
                  <a:pt x="649" y="1288352"/>
                </a:lnTo>
                <a:lnTo>
                  <a:pt x="0" y="1229800"/>
                </a:lnTo>
                <a:lnTo>
                  <a:pt x="216" y="1176091"/>
                </a:lnTo>
                <a:lnTo>
                  <a:pt x="1082" y="1127225"/>
                </a:lnTo>
                <a:lnTo>
                  <a:pt x="3246" y="1082762"/>
                </a:lnTo>
                <a:lnTo>
                  <a:pt x="6710" y="1042039"/>
                </a:lnTo>
                <a:lnTo>
                  <a:pt x="11905" y="1004840"/>
                </a:lnTo>
                <a:lnTo>
                  <a:pt x="18831" y="970722"/>
                </a:lnTo>
                <a:lnTo>
                  <a:pt x="27922" y="939245"/>
                </a:lnTo>
                <a:lnTo>
                  <a:pt x="39178" y="910189"/>
                </a:lnTo>
                <a:lnTo>
                  <a:pt x="52814" y="883114"/>
                </a:lnTo>
                <a:lnTo>
                  <a:pt x="69264" y="857580"/>
                </a:lnTo>
                <a:lnTo>
                  <a:pt x="88744" y="833147"/>
                </a:lnTo>
                <a:lnTo>
                  <a:pt x="111039" y="809595"/>
                </a:lnTo>
                <a:lnTo>
                  <a:pt x="137013" y="786702"/>
                </a:lnTo>
                <a:lnTo>
                  <a:pt x="166450" y="763370"/>
                </a:lnTo>
                <a:lnTo>
                  <a:pt x="199567" y="740037"/>
                </a:lnTo>
                <a:lnTo>
                  <a:pt x="237012" y="715825"/>
                </a:lnTo>
                <a:lnTo>
                  <a:pt x="278354" y="690511"/>
                </a:lnTo>
                <a:lnTo>
                  <a:pt x="324458" y="663876"/>
                </a:lnTo>
                <a:lnTo>
                  <a:pt x="375108" y="635262"/>
                </a:lnTo>
                <a:lnTo>
                  <a:pt x="430735" y="604225"/>
                </a:lnTo>
                <a:lnTo>
                  <a:pt x="491125" y="570547"/>
                </a:lnTo>
                <a:lnTo>
                  <a:pt x="557359" y="533787"/>
                </a:lnTo>
                <a:lnTo>
                  <a:pt x="628786" y="493945"/>
                </a:lnTo>
                <a:lnTo>
                  <a:pt x="706276" y="450142"/>
                </a:lnTo>
                <a:lnTo>
                  <a:pt x="789393" y="401935"/>
                </a:lnTo>
                <a:lnTo>
                  <a:pt x="872510" y="353510"/>
                </a:lnTo>
                <a:lnTo>
                  <a:pt x="948917" y="307725"/>
                </a:lnTo>
                <a:lnTo>
                  <a:pt x="1019046" y="265462"/>
                </a:lnTo>
                <a:lnTo>
                  <a:pt x="1083548" y="226062"/>
                </a:lnTo>
                <a:lnTo>
                  <a:pt x="1142856" y="190182"/>
                </a:lnTo>
                <a:lnTo>
                  <a:pt x="1197184" y="156945"/>
                </a:lnTo>
                <a:lnTo>
                  <a:pt x="1247184" y="127229"/>
                </a:lnTo>
                <a:lnTo>
                  <a:pt x="1293071" y="100374"/>
                </a:lnTo>
                <a:lnTo>
                  <a:pt x="1335496" y="77042"/>
                </a:lnTo>
                <a:lnTo>
                  <a:pt x="1374890" y="56570"/>
                </a:lnTo>
                <a:lnTo>
                  <a:pt x="1411687" y="39402"/>
                </a:lnTo>
                <a:lnTo>
                  <a:pt x="1446318" y="25093"/>
                </a:lnTo>
                <a:lnTo>
                  <a:pt x="1479003" y="14088"/>
                </a:lnTo>
                <a:lnTo>
                  <a:pt x="1510604" y="6384"/>
                </a:lnTo>
                <a:lnTo>
                  <a:pt x="1541339" y="15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2967226" y="3384048"/>
            <a:ext cx="3142852" cy="3532456"/>
          </a:xfrm>
          <a:custGeom>
            <a:avLst/>
            <a:gdLst>
              <a:gd name="connsiteX0" fmla="*/ 1571643 w 3142852"/>
              <a:gd name="connsiteY0" fmla="*/ 0 h 3532456"/>
              <a:gd name="connsiteX1" fmla="*/ 1601512 w 3142852"/>
              <a:gd name="connsiteY1" fmla="*/ 1541 h 3532456"/>
              <a:gd name="connsiteX2" fmla="*/ 1632249 w 3142852"/>
              <a:gd name="connsiteY2" fmla="*/ 6384 h 3532456"/>
              <a:gd name="connsiteX3" fmla="*/ 1663850 w 3142852"/>
              <a:gd name="connsiteY3" fmla="*/ 14088 h 3532456"/>
              <a:gd name="connsiteX4" fmla="*/ 1696534 w 3142852"/>
              <a:gd name="connsiteY4" fmla="*/ 25093 h 3532456"/>
              <a:gd name="connsiteX5" fmla="*/ 1731167 w 3142852"/>
              <a:gd name="connsiteY5" fmla="*/ 39402 h 3532456"/>
              <a:gd name="connsiteX6" fmla="*/ 1767962 w 3142852"/>
              <a:gd name="connsiteY6" fmla="*/ 56570 h 3532456"/>
              <a:gd name="connsiteX7" fmla="*/ 1807356 w 3142852"/>
              <a:gd name="connsiteY7" fmla="*/ 77042 h 3532456"/>
              <a:gd name="connsiteX8" fmla="*/ 1849781 w 3142852"/>
              <a:gd name="connsiteY8" fmla="*/ 100374 h 3532456"/>
              <a:gd name="connsiteX9" fmla="*/ 1895668 w 3142852"/>
              <a:gd name="connsiteY9" fmla="*/ 127229 h 3532456"/>
              <a:gd name="connsiteX10" fmla="*/ 1945668 w 3142852"/>
              <a:gd name="connsiteY10" fmla="*/ 156945 h 3532456"/>
              <a:gd name="connsiteX11" fmla="*/ 1999997 w 3142852"/>
              <a:gd name="connsiteY11" fmla="*/ 190182 h 3532456"/>
              <a:gd name="connsiteX12" fmla="*/ 2059304 w 3142852"/>
              <a:gd name="connsiteY12" fmla="*/ 226062 h 3532456"/>
              <a:gd name="connsiteX13" fmla="*/ 2123806 w 3142852"/>
              <a:gd name="connsiteY13" fmla="*/ 265462 h 3532456"/>
              <a:gd name="connsiteX14" fmla="*/ 2193936 w 3142852"/>
              <a:gd name="connsiteY14" fmla="*/ 307725 h 3532456"/>
              <a:gd name="connsiteX15" fmla="*/ 2270342 w 3142852"/>
              <a:gd name="connsiteY15" fmla="*/ 353510 h 3532456"/>
              <a:gd name="connsiteX16" fmla="*/ 2353459 w 3142852"/>
              <a:gd name="connsiteY16" fmla="*/ 401935 h 3532456"/>
              <a:gd name="connsiteX17" fmla="*/ 2436576 w 3142852"/>
              <a:gd name="connsiteY17" fmla="*/ 450142 h 3532456"/>
              <a:gd name="connsiteX18" fmla="*/ 2514065 w 3142852"/>
              <a:gd name="connsiteY18" fmla="*/ 493945 h 3532456"/>
              <a:gd name="connsiteX19" fmla="*/ 2585493 w 3142852"/>
              <a:gd name="connsiteY19" fmla="*/ 534007 h 3532456"/>
              <a:gd name="connsiteX20" fmla="*/ 2651727 w 3142852"/>
              <a:gd name="connsiteY20" fmla="*/ 570766 h 3532456"/>
              <a:gd name="connsiteX21" fmla="*/ 2712117 w 3142852"/>
              <a:gd name="connsiteY21" fmla="*/ 604225 h 3532456"/>
              <a:gd name="connsiteX22" fmla="*/ 2767744 w 3142852"/>
              <a:gd name="connsiteY22" fmla="*/ 635262 h 3532456"/>
              <a:gd name="connsiteX23" fmla="*/ 2818394 w 3142852"/>
              <a:gd name="connsiteY23" fmla="*/ 663876 h 3532456"/>
              <a:gd name="connsiteX24" fmla="*/ 2864281 w 3142852"/>
              <a:gd name="connsiteY24" fmla="*/ 690511 h 3532456"/>
              <a:gd name="connsiteX25" fmla="*/ 2905840 w 3142852"/>
              <a:gd name="connsiteY25" fmla="*/ 716044 h 3532456"/>
              <a:gd name="connsiteX26" fmla="*/ 2943286 w 3142852"/>
              <a:gd name="connsiteY26" fmla="*/ 740037 h 3532456"/>
              <a:gd name="connsiteX27" fmla="*/ 2976186 w 3142852"/>
              <a:gd name="connsiteY27" fmla="*/ 763370 h 3532456"/>
              <a:gd name="connsiteX28" fmla="*/ 3005840 w 3142852"/>
              <a:gd name="connsiteY28" fmla="*/ 786702 h 3532456"/>
              <a:gd name="connsiteX29" fmla="*/ 3031813 w 3142852"/>
              <a:gd name="connsiteY29" fmla="*/ 809595 h 3532456"/>
              <a:gd name="connsiteX30" fmla="*/ 3054108 w 3142852"/>
              <a:gd name="connsiteY30" fmla="*/ 833147 h 3532456"/>
              <a:gd name="connsiteX31" fmla="*/ 3073588 w 3142852"/>
              <a:gd name="connsiteY31" fmla="*/ 857580 h 3532456"/>
              <a:gd name="connsiteX32" fmla="*/ 3090038 w 3142852"/>
              <a:gd name="connsiteY32" fmla="*/ 883114 h 3532456"/>
              <a:gd name="connsiteX33" fmla="*/ 3103675 w 3142852"/>
              <a:gd name="connsiteY33" fmla="*/ 910189 h 3532456"/>
              <a:gd name="connsiteX34" fmla="*/ 3114930 w 3142852"/>
              <a:gd name="connsiteY34" fmla="*/ 939245 h 3532456"/>
              <a:gd name="connsiteX35" fmla="*/ 3124021 w 3142852"/>
              <a:gd name="connsiteY35" fmla="*/ 970722 h 3532456"/>
              <a:gd name="connsiteX36" fmla="*/ 3130731 w 3142852"/>
              <a:gd name="connsiteY36" fmla="*/ 1004840 h 3532456"/>
              <a:gd name="connsiteX37" fmla="*/ 3136142 w 3142852"/>
              <a:gd name="connsiteY37" fmla="*/ 1042039 h 3532456"/>
              <a:gd name="connsiteX38" fmla="*/ 3139605 w 3142852"/>
              <a:gd name="connsiteY38" fmla="*/ 1082762 h 3532456"/>
              <a:gd name="connsiteX39" fmla="*/ 3141770 w 3142852"/>
              <a:gd name="connsiteY39" fmla="*/ 1127225 h 3532456"/>
              <a:gd name="connsiteX40" fmla="*/ 3142636 w 3142852"/>
              <a:gd name="connsiteY40" fmla="*/ 1176091 h 3532456"/>
              <a:gd name="connsiteX41" fmla="*/ 3142852 w 3142852"/>
              <a:gd name="connsiteY41" fmla="*/ 1229800 h 3532456"/>
              <a:gd name="connsiteX42" fmla="*/ 3142203 w 3142852"/>
              <a:gd name="connsiteY42" fmla="*/ 1288352 h 3532456"/>
              <a:gd name="connsiteX43" fmla="*/ 3140904 w 3142852"/>
              <a:gd name="connsiteY43" fmla="*/ 1351966 h 3532456"/>
              <a:gd name="connsiteX44" fmla="*/ 3139605 w 3142852"/>
              <a:gd name="connsiteY44" fmla="*/ 1421743 h 3532456"/>
              <a:gd name="connsiteX45" fmla="*/ 3138090 w 3142852"/>
              <a:gd name="connsiteY45" fmla="*/ 1497684 h 3532456"/>
              <a:gd name="connsiteX46" fmla="*/ 3136791 w 3142852"/>
              <a:gd name="connsiteY46" fmla="*/ 1580009 h 3532456"/>
              <a:gd name="connsiteX47" fmla="*/ 3135709 w 3142852"/>
              <a:gd name="connsiteY47" fmla="*/ 1669596 h 3532456"/>
              <a:gd name="connsiteX48" fmla="*/ 3135277 w 3142852"/>
              <a:gd name="connsiteY48" fmla="*/ 1766229 h 3532456"/>
              <a:gd name="connsiteX49" fmla="*/ 3135709 w 3142852"/>
              <a:gd name="connsiteY49" fmla="*/ 1862860 h 3532456"/>
              <a:gd name="connsiteX50" fmla="*/ 3136791 w 3142852"/>
              <a:gd name="connsiteY50" fmla="*/ 1952449 h 3532456"/>
              <a:gd name="connsiteX51" fmla="*/ 3138090 w 3142852"/>
              <a:gd name="connsiteY51" fmla="*/ 2034773 h 3532456"/>
              <a:gd name="connsiteX52" fmla="*/ 3139605 w 3142852"/>
              <a:gd name="connsiteY52" fmla="*/ 2110713 h 3532456"/>
              <a:gd name="connsiteX53" fmla="*/ 3140904 w 3142852"/>
              <a:gd name="connsiteY53" fmla="*/ 2180490 h 3532456"/>
              <a:gd name="connsiteX54" fmla="*/ 3142203 w 3142852"/>
              <a:gd name="connsiteY54" fmla="*/ 2244105 h 3532456"/>
              <a:gd name="connsiteX55" fmla="*/ 3142852 w 3142852"/>
              <a:gd name="connsiteY55" fmla="*/ 2302656 h 3532456"/>
              <a:gd name="connsiteX56" fmla="*/ 3142636 w 3142852"/>
              <a:gd name="connsiteY56" fmla="*/ 2356365 h 3532456"/>
              <a:gd name="connsiteX57" fmla="*/ 3141770 w 3142852"/>
              <a:gd name="connsiteY57" fmla="*/ 2405231 h 3532456"/>
              <a:gd name="connsiteX58" fmla="*/ 3139605 w 3142852"/>
              <a:gd name="connsiteY58" fmla="*/ 2449695 h 3532456"/>
              <a:gd name="connsiteX59" fmla="*/ 3136142 w 3142852"/>
              <a:gd name="connsiteY59" fmla="*/ 2490417 h 3532456"/>
              <a:gd name="connsiteX60" fmla="*/ 3130948 w 3142852"/>
              <a:gd name="connsiteY60" fmla="*/ 2527617 h 3532456"/>
              <a:gd name="connsiteX61" fmla="*/ 3124021 w 3142852"/>
              <a:gd name="connsiteY61" fmla="*/ 2561736 h 3532456"/>
              <a:gd name="connsiteX62" fmla="*/ 3114930 w 3142852"/>
              <a:gd name="connsiteY62" fmla="*/ 2593213 h 3532456"/>
              <a:gd name="connsiteX63" fmla="*/ 3103675 w 3142852"/>
              <a:gd name="connsiteY63" fmla="*/ 2622267 h 3532456"/>
              <a:gd name="connsiteX64" fmla="*/ 3090038 w 3142852"/>
              <a:gd name="connsiteY64" fmla="*/ 2649342 h 3532456"/>
              <a:gd name="connsiteX65" fmla="*/ 3073588 w 3142852"/>
              <a:gd name="connsiteY65" fmla="*/ 2674876 h 3532456"/>
              <a:gd name="connsiteX66" fmla="*/ 3054108 w 3142852"/>
              <a:gd name="connsiteY66" fmla="*/ 2699309 h 3532456"/>
              <a:gd name="connsiteX67" fmla="*/ 3031813 w 3142852"/>
              <a:gd name="connsiteY67" fmla="*/ 2722862 h 3532456"/>
              <a:gd name="connsiteX68" fmla="*/ 3005840 w 3142852"/>
              <a:gd name="connsiteY68" fmla="*/ 2745754 h 3532456"/>
              <a:gd name="connsiteX69" fmla="*/ 2976402 w 3142852"/>
              <a:gd name="connsiteY69" fmla="*/ 2769086 h 3532456"/>
              <a:gd name="connsiteX70" fmla="*/ 2943286 w 3142852"/>
              <a:gd name="connsiteY70" fmla="*/ 2792419 h 3532456"/>
              <a:gd name="connsiteX71" fmla="*/ 2905840 w 3142852"/>
              <a:gd name="connsiteY71" fmla="*/ 2816632 h 3532456"/>
              <a:gd name="connsiteX72" fmla="*/ 2864498 w 3142852"/>
              <a:gd name="connsiteY72" fmla="*/ 2841945 h 3532456"/>
              <a:gd name="connsiteX73" fmla="*/ 2818394 w 3142852"/>
              <a:gd name="connsiteY73" fmla="*/ 2868580 h 3532456"/>
              <a:gd name="connsiteX74" fmla="*/ 2767744 w 3142852"/>
              <a:gd name="connsiteY74" fmla="*/ 2897196 h 3532456"/>
              <a:gd name="connsiteX75" fmla="*/ 2712117 w 3142852"/>
              <a:gd name="connsiteY75" fmla="*/ 2928232 h 3532456"/>
              <a:gd name="connsiteX76" fmla="*/ 2651727 w 3142852"/>
              <a:gd name="connsiteY76" fmla="*/ 2961910 h 3532456"/>
              <a:gd name="connsiteX77" fmla="*/ 2585493 w 3142852"/>
              <a:gd name="connsiteY77" fmla="*/ 2998669 h 3532456"/>
              <a:gd name="connsiteX78" fmla="*/ 2514065 w 3142852"/>
              <a:gd name="connsiteY78" fmla="*/ 3038511 h 3532456"/>
              <a:gd name="connsiteX79" fmla="*/ 2436576 w 3142852"/>
              <a:gd name="connsiteY79" fmla="*/ 3082314 h 3532456"/>
              <a:gd name="connsiteX80" fmla="*/ 2353459 w 3142852"/>
              <a:gd name="connsiteY80" fmla="*/ 3130521 h 3532456"/>
              <a:gd name="connsiteX81" fmla="*/ 2270342 w 3142852"/>
              <a:gd name="connsiteY81" fmla="*/ 3178947 h 3532456"/>
              <a:gd name="connsiteX82" fmla="*/ 2193936 w 3142852"/>
              <a:gd name="connsiteY82" fmla="*/ 3224731 h 3532456"/>
              <a:gd name="connsiteX83" fmla="*/ 2123806 w 3142852"/>
              <a:gd name="connsiteY83" fmla="*/ 3266994 h 3532456"/>
              <a:gd name="connsiteX84" fmla="*/ 2059304 w 3142852"/>
              <a:gd name="connsiteY84" fmla="*/ 3306395 h 3532456"/>
              <a:gd name="connsiteX85" fmla="*/ 1999997 w 3142852"/>
              <a:gd name="connsiteY85" fmla="*/ 3342274 h 3532456"/>
              <a:gd name="connsiteX86" fmla="*/ 1945668 w 3142852"/>
              <a:gd name="connsiteY86" fmla="*/ 3375513 h 3532456"/>
              <a:gd name="connsiteX87" fmla="*/ 1895668 w 3142852"/>
              <a:gd name="connsiteY87" fmla="*/ 3405228 h 3532456"/>
              <a:gd name="connsiteX88" fmla="*/ 1849781 w 3142852"/>
              <a:gd name="connsiteY88" fmla="*/ 3432083 h 3532456"/>
              <a:gd name="connsiteX89" fmla="*/ 1807356 w 3142852"/>
              <a:gd name="connsiteY89" fmla="*/ 3455415 h 3532456"/>
              <a:gd name="connsiteX90" fmla="*/ 1767962 w 3142852"/>
              <a:gd name="connsiteY90" fmla="*/ 3475886 h 3532456"/>
              <a:gd name="connsiteX91" fmla="*/ 1731167 w 3142852"/>
              <a:gd name="connsiteY91" fmla="*/ 3493055 h 3532456"/>
              <a:gd name="connsiteX92" fmla="*/ 1696534 w 3142852"/>
              <a:gd name="connsiteY92" fmla="*/ 3507363 h 3532456"/>
              <a:gd name="connsiteX93" fmla="*/ 1663850 w 3142852"/>
              <a:gd name="connsiteY93" fmla="*/ 3518369 h 3532456"/>
              <a:gd name="connsiteX94" fmla="*/ 1632249 w 3142852"/>
              <a:gd name="connsiteY94" fmla="*/ 3526073 h 3532456"/>
              <a:gd name="connsiteX95" fmla="*/ 1601512 w 3142852"/>
              <a:gd name="connsiteY95" fmla="*/ 3530916 h 3532456"/>
              <a:gd name="connsiteX96" fmla="*/ 1571643 w 3142852"/>
              <a:gd name="connsiteY96" fmla="*/ 3532456 h 3532456"/>
              <a:gd name="connsiteX97" fmla="*/ 1541339 w 3142852"/>
              <a:gd name="connsiteY97" fmla="*/ 3530916 h 3532456"/>
              <a:gd name="connsiteX98" fmla="*/ 1510604 w 3142852"/>
              <a:gd name="connsiteY98" fmla="*/ 3526073 h 3532456"/>
              <a:gd name="connsiteX99" fmla="*/ 1479003 w 3142852"/>
              <a:gd name="connsiteY99" fmla="*/ 3518369 h 3532456"/>
              <a:gd name="connsiteX100" fmla="*/ 1446318 w 3142852"/>
              <a:gd name="connsiteY100" fmla="*/ 3507363 h 3532456"/>
              <a:gd name="connsiteX101" fmla="*/ 1411687 w 3142852"/>
              <a:gd name="connsiteY101" fmla="*/ 3493055 h 3532456"/>
              <a:gd name="connsiteX102" fmla="*/ 1374890 w 3142852"/>
              <a:gd name="connsiteY102" fmla="*/ 3475886 h 3532456"/>
              <a:gd name="connsiteX103" fmla="*/ 1335496 w 3142852"/>
              <a:gd name="connsiteY103" fmla="*/ 3455415 h 3532456"/>
              <a:gd name="connsiteX104" fmla="*/ 1293071 w 3142852"/>
              <a:gd name="connsiteY104" fmla="*/ 3432083 h 3532456"/>
              <a:gd name="connsiteX105" fmla="*/ 1247184 w 3142852"/>
              <a:gd name="connsiteY105" fmla="*/ 3405228 h 3532456"/>
              <a:gd name="connsiteX106" fmla="*/ 1197184 w 3142852"/>
              <a:gd name="connsiteY106" fmla="*/ 3375513 h 3532456"/>
              <a:gd name="connsiteX107" fmla="*/ 1142856 w 3142852"/>
              <a:gd name="connsiteY107" fmla="*/ 3342274 h 3532456"/>
              <a:gd name="connsiteX108" fmla="*/ 1083548 w 3142852"/>
              <a:gd name="connsiteY108" fmla="*/ 3306395 h 3532456"/>
              <a:gd name="connsiteX109" fmla="*/ 1019046 w 3142852"/>
              <a:gd name="connsiteY109" fmla="*/ 3266994 h 3532456"/>
              <a:gd name="connsiteX110" fmla="*/ 948917 w 3142852"/>
              <a:gd name="connsiteY110" fmla="*/ 3224731 h 3532456"/>
              <a:gd name="connsiteX111" fmla="*/ 872510 w 3142852"/>
              <a:gd name="connsiteY111" fmla="*/ 3178947 h 3532456"/>
              <a:gd name="connsiteX112" fmla="*/ 789393 w 3142852"/>
              <a:gd name="connsiteY112" fmla="*/ 3130521 h 3532456"/>
              <a:gd name="connsiteX113" fmla="*/ 706276 w 3142852"/>
              <a:gd name="connsiteY113" fmla="*/ 3082314 h 3532456"/>
              <a:gd name="connsiteX114" fmla="*/ 628786 w 3142852"/>
              <a:gd name="connsiteY114" fmla="*/ 3038511 h 3532456"/>
              <a:gd name="connsiteX115" fmla="*/ 557359 w 3142852"/>
              <a:gd name="connsiteY115" fmla="*/ 2998450 h 3532456"/>
              <a:gd name="connsiteX116" fmla="*/ 491125 w 3142852"/>
              <a:gd name="connsiteY116" fmla="*/ 2961690 h 3532456"/>
              <a:gd name="connsiteX117" fmla="*/ 430735 w 3142852"/>
              <a:gd name="connsiteY117" fmla="*/ 2928232 h 3532456"/>
              <a:gd name="connsiteX118" fmla="*/ 375108 w 3142852"/>
              <a:gd name="connsiteY118" fmla="*/ 2897196 h 3532456"/>
              <a:gd name="connsiteX119" fmla="*/ 324458 w 3142852"/>
              <a:gd name="connsiteY119" fmla="*/ 2868580 h 3532456"/>
              <a:gd name="connsiteX120" fmla="*/ 278571 w 3142852"/>
              <a:gd name="connsiteY120" fmla="*/ 2841945 h 3532456"/>
              <a:gd name="connsiteX121" fmla="*/ 237012 w 3142852"/>
              <a:gd name="connsiteY121" fmla="*/ 2816412 h 3532456"/>
              <a:gd name="connsiteX122" fmla="*/ 199567 w 3142852"/>
              <a:gd name="connsiteY122" fmla="*/ 2792419 h 3532456"/>
              <a:gd name="connsiteX123" fmla="*/ 166667 w 3142852"/>
              <a:gd name="connsiteY123" fmla="*/ 2769086 h 3532456"/>
              <a:gd name="connsiteX124" fmla="*/ 137013 w 3142852"/>
              <a:gd name="connsiteY124" fmla="*/ 2745754 h 3532456"/>
              <a:gd name="connsiteX125" fmla="*/ 111039 w 3142852"/>
              <a:gd name="connsiteY125" fmla="*/ 2722862 h 3532456"/>
              <a:gd name="connsiteX126" fmla="*/ 88744 w 3142852"/>
              <a:gd name="connsiteY126" fmla="*/ 2699309 h 3532456"/>
              <a:gd name="connsiteX127" fmla="*/ 69264 w 3142852"/>
              <a:gd name="connsiteY127" fmla="*/ 2674876 h 3532456"/>
              <a:gd name="connsiteX128" fmla="*/ 52814 w 3142852"/>
              <a:gd name="connsiteY128" fmla="*/ 2649342 h 3532456"/>
              <a:gd name="connsiteX129" fmla="*/ 39178 w 3142852"/>
              <a:gd name="connsiteY129" fmla="*/ 2622267 h 3532456"/>
              <a:gd name="connsiteX130" fmla="*/ 27922 w 3142852"/>
              <a:gd name="connsiteY130" fmla="*/ 2593213 h 3532456"/>
              <a:gd name="connsiteX131" fmla="*/ 18831 w 3142852"/>
              <a:gd name="connsiteY131" fmla="*/ 2561736 h 3532456"/>
              <a:gd name="connsiteX132" fmla="*/ 12121 w 3142852"/>
              <a:gd name="connsiteY132" fmla="*/ 2527617 h 3532456"/>
              <a:gd name="connsiteX133" fmla="*/ 6710 w 3142852"/>
              <a:gd name="connsiteY133" fmla="*/ 2490417 h 3532456"/>
              <a:gd name="connsiteX134" fmla="*/ 3246 w 3142852"/>
              <a:gd name="connsiteY134" fmla="*/ 2449695 h 3532456"/>
              <a:gd name="connsiteX135" fmla="*/ 1082 w 3142852"/>
              <a:gd name="connsiteY135" fmla="*/ 2405231 h 3532456"/>
              <a:gd name="connsiteX136" fmla="*/ 216 w 3142852"/>
              <a:gd name="connsiteY136" fmla="*/ 2356365 h 3532456"/>
              <a:gd name="connsiteX137" fmla="*/ 0 w 3142852"/>
              <a:gd name="connsiteY137" fmla="*/ 2302656 h 3532456"/>
              <a:gd name="connsiteX138" fmla="*/ 649 w 3142852"/>
              <a:gd name="connsiteY138" fmla="*/ 2244105 h 3532456"/>
              <a:gd name="connsiteX139" fmla="*/ 1948 w 3142852"/>
              <a:gd name="connsiteY139" fmla="*/ 2180490 h 3532456"/>
              <a:gd name="connsiteX140" fmla="*/ 3246 w 3142852"/>
              <a:gd name="connsiteY140" fmla="*/ 2110713 h 3532456"/>
              <a:gd name="connsiteX141" fmla="*/ 4762 w 3142852"/>
              <a:gd name="connsiteY141" fmla="*/ 2034773 h 3532456"/>
              <a:gd name="connsiteX142" fmla="*/ 6061 w 3142852"/>
              <a:gd name="connsiteY142" fmla="*/ 1952449 h 3532456"/>
              <a:gd name="connsiteX143" fmla="*/ 7143 w 3142852"/>
              <a:gd name="connsiteY143" fmla="*/ 1862860 h 3532456"/>
              <a:gd name="connsiteX144" fmla="*/ 7576 w 3142852"/>
              <a:gd name="connsiteY144" fmla="*/ 1766229 h 3532456"/>
              <a:gd name="connsiteX145" fmla="*/ 7143 w 3142852"/>
              <a:gd name="connsiteY145" fmla="*/ 1669596 h 3532456"/>
              <a:gd name="connsiteX146" fmla="*/ 6061 w 3142852"/>
              <a:gd name="connsiteY146" fmla="*/ 1580009 h 3532456"/>
              <a:gd name="connsiteX147" fmla="*/ 4762 w 3142852"/>
              <a:gd name="connsiteY147" fmla="*/ 1497684 h 3532456"/>
              <a:gd name="connsiteX148" fmla="*/ 3246 w 3142852"/>
              <a:gd name="connsiteY148" fmla="*/ 1421743 h 3532456"/>
              <a:gd name="connsiteX149" fmla="*/ 1948 w 3142852"/>
              <a:gd name="connsiteY149" fmla="*/ 1351966 h 3532456"/>
              <a:gd name="connsiteX150" fmla="*/ 649 w 3142852"/>
              <a:gd name="connsiteY150" fmla="*/ 1288352 h 3532456"/>
              <a:gd name="connsiteX151" fmla="*/ 0 w 3142852"/>
              <a:gd name="connsiteY151" fmla="*/ 1229800 h 3532456"/>
              <a:gd name="connsiteX152" fmla="*/ 216 w 3142852"/>
              <a:gd name="connsiteY152" fmla="*/ 1176091 h 3532456"/>
              <a:gd name="connsiteX153" fmla="*/ 1082 w 3142852"/>
              <a:gd name="connsiteY153" fmla="*/ 1127225 h 3532456"/>
              <a:gd name="connsiteX154" fmla="*/ 3246 w 3142852"/>
              <a:gd name="connsiteY154" fmla="*/ 1082762 h 3532456"/>
              <a:gd name="connsiteX155" fmla="*/ 6710 w 3142852"/>
              <a:gd name="connsiteY155" fmla="*/ 1042039 h 3532456"/>
              <a:gd name="connsiteX156" fmla="*/ 11905 w 3142852"/>
              <a:gd name="connsiteY156" fmla="*/ 1004840 h 3532456"/>
              <a:gd name="connsiteX157" fmla="*/ 18831 w 3142852"/>
              <a:gd name="connsiteY157" fmla="*/ 970722 h 3532456"/>
              <a:gd name="connsiteX158" fmla="*/ 27922 w 3142852"/>
              <a:gd name="connsiteY158" fmla="*/ 939245 h 3532456"/>
              <a:gd name="connsiteX159" fmla="*/ 39178 w 3142852"/>
              <a:gd name="connsiteY159" fmla="*/ 910189 h 3532456"/>
              <a:gd name="connsiteX160" fmla="*/ 52814 w 3142852"/>
              <a:gd name="connsiteY160" fmla="*/ 883114 h 3532456"/>
              <a:gd name="connsiteX161" fmla="*/ 69264 w 3142852"/>
              <a:gd name="connsiteY161" fmla="*/ 857580 h 3532456"/>
              <a:gd name="connsiteX162" fmla="*/ 88744 w 3142852"/>
              <a:gd name="connsiteY162" fmla="*/ 833147 h 3532456"/>
              <a:gd name="connsiteX163" fmla="*/ 111039 w 3142852"/>
              <a:gd name="connsiteY163" fmla="*/ 809595 h 3532456"/>
              <a:gd name="connsiteX164" fmla="*/ 137013 w 3142852"/>
              <a:gd name="connsiteY164" fmla="*/ 786702 h 3532456"/>
              <a:gd name="connsiteX165" fmla="*/ 166450 w 3142852"/>
              <a:gd name="connsiteY165" fmla="*/ 763370 h 3532456"/>
              <a:gd name="connsiteX166" fmla="*/ 199567 w 3142852"/>
              <a:gd name="connsiteY166" fmla="*/ 740037 h 3532456"/>
              <a:gd name="connsiteX167" fmla="*/ 237012 w 3142852"/>
              <a:gd name="connsiteY167" fmla="*/ 715825 h 3532456"/>
              <a:gd name="connsiteX168" fmla="*/ 278354 w 3142852"/>
              <a:gd name="connsiteY168" fmla="*/ 690511 h 3532456"/>
              <a:gd name="connsiteX169" fmla="*/ 324458 w 3142852"/>
              <a:gd name="connsiteY169" fmla="*/ 663876 h 3532456"/>
              <a:gd name="connsiteX170" fmla="*/ 375108 w 3142852"/>
              <a:gd name="connsiteY170" fmla="*/ 635262 h 3532456"/>
              <a:gd name="connsiteX171" fmla="*/ 430735 w 3142852"/>
              <a:gd name="connsiteY171" fmla="*/ 604225 h 3532456"/>
              <a:gd name="connsiteX172" fmla="*/ 491125 w 3142852"/>
              <a:gd name="connsiteY172" fmla="*/ 570547 h 3532456"/>
              <a:gd name="connsiteX173" fmla="*/ 557359 w 3142852"/>
              <a:gd name="connsiteY173" fmla="*/ 533787 h 3532456"/>
              <a:gd name="connsiteX174" fmla="*/ 628786 w 3142852"/>
              <a:gd name="connsiteY174" fmla="*/ 493945 h 3532456"/>
              <a:gd name="connsiteX175" fmla="*/ 706276 w 3142852"/>
              <a:gd name="connsiteY175" fmla="*/ 450142 h 3532456"/>
              <a:gd name="connsiteX176" fmla="*/ 789393 w 3142852"/>
              <a:gd name="connsiteY176" fmla="*/ 401935 h 3532456"/>
              <a:gd name="connsiteX177" fmla="*/ 872510 w 3142852"/>
              <a:gd name="connsiteY177" fmla="*/ 353510 h 3532456"/>
              <a:gd name="connsiteX178" fmla="*/ 948917 w 3142852"/>
              <a:gd name="connsiteY178" fmla="*/ 307725 h 3532456"/>
              <a:gd name="connsiteX179" fmla="*/ 1019046 w 3142852"/>
              <a:gd name="connsiteY179" fmla="*/ 265462 h 3532456"/>
              <a:gd name="connsiteX180" fmla="*/ 1083548 w 3142852"/>
              <a:gd name="connsiteY180" fmla="*/ 226062 h 3532456"/>
              <a:gd name="connsiteX181" fmla="*/ 1142856 w 3142852"/>
              <a:gd name="connsiteY181" fmla="*/ 190182 h 3532456"/>
              <a:gd name="connsiteX182" fmla="*/ 1197184 w 3142852"/>
              <a:gd name="connsiteY182" fmla="*/ 156945 h 3532456"/>
              <a:gd name="connsiteX183" fmla="*/ 1247184 w 3142852"/>
              <a:gd name="connsiteY183" fmla="*/ 127229 h 3532456"/>
              <a:gd name="connsiteX184" fmla="*/ 1293071 w 3142852"/>
              <a:gd name="connsiteY184" fmla="*/ 100374 h 3532456"/>
              <a:gd name="connsiteX185" fmla="*/ 1335496 w 3142852"/>
              <a:gd name="connsiteY185" fmla="*/ 77042 h 3532456"/>
              <a:gd name="connsiteX186" fmla="*/ 1374890 w 3142852"/>
              <a:gd name="connsiteY186" fmla="*/ 56570 h 3532456"/>
              <a:gd name="connsiteX187" fmla="*/ 1411687 w 3142852"/>
              <a:gd name="connsiteY187" fmla="*/ 39402 h 3532456"/>
              <a:gd name="connsiteX188" fmla="*/ 1446318 w 3142852"/>
              <a:gd name="connsiteY188" fmla="*/ 25093 h 3532456"/>
              <a:gd name="connsiteX189" fmla="*/ 1479003 w 3142852"/>
              <a:gd name="connsiteY189" fmla="*/ 14088 h 3532456"/>
              <a:gd name="connsiteX190" fmla="*/ 1510604 w 3142852"/>
              <a:gd name="connsiteY190" fmla="*/ 6384 h 3532456"/>
              <a:gd name="connsiteX191" fmla="*/ 1541339 w 3142852"/>
              <a:gd name="connsiteY191" fmla="*/ 1541 h 353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3142852" h="3532456">
                <a:moveTo>
                  <a:pt x="1571643" y="0"/>
                </a:moveTo>
                <a:lnTo>
                  <a:pt x="1601512" y="1541"/>
                </a:lnTo>
                <a:lnTo>
                  <a:pt x="1632249" y="6384"/>
                </a:lnTo>
                <a:lnTo>
                  <a:pt x="1663850" y="14088"/>
                </a:lnTo>
                <a:lnTo>
                  <a:pt x="1696534" y="25093"/>
                </a:lnTo>
                <a:lnTo>
                  <a:pt x="1731167" y="39402"/>
                </a:lnTo>
                <a:lnTo>
                  <a:pt x="1767962" y="56570"/>
                </a:lnTo>
                <a:lnTo>
                  <a:pt x="1807356" y="77042"/>
                </a:lnTo>
                <a:lnTo>
                  <a:pt x="1849781" y="100374"/>
                </a:lnTo>
                <a:lnTo>
                  <a:pt x="1895668" y="127229"/>
                </a:lnTo>
                <a:lnTo>
                  <a:pt x="1945668" y="156945"/>
                </a:lnTo>
                <a:lnTo>
                  <a:pt x="1999997" y="190182"/>
                </a:lnTo>
                <a:lnTo>
                  <a:pt x="2059304" y="226062"/>
                </a:lnTo>
                <a:lnTo>
                  <a:pt x="2123806" y="265462"/>
                </a:lnTo>
                <a:lnTo>
                  <a:pt x="2193936" y="307725"/>
                </a:lnTo>
                <a:lnTo>
                  <a:pt x="2270342" y="353510"/>
                </a:lnTo>
                <a:lnTo>
                  <a:pt x="2353459" y="401935"/>
                </a:lnTo>
                <a:lnTo>
                  <a:pt x="2436576" y="450142"/>
                </a:lnTo>
                <a:lnTo>
                  <a:pt x="2514065" y="493945"/>
                </a:lnTo>
                <a:lnTo>
                  <a:pt x="2585493" y="534007"/>
                </a:lnTo>
                <a:lnTo>
                  <a:pt x="2651727" y="570766"/>
                </a:lnTo>
                <a:lnTo>
                  <a:pt x="2712117" y="604225"/>
                </a:lnTo>
                <a:lnTo>
                  <a:pt x="2767744" y="635262"/>
                </a:lnTo>
                <a:lnTo>
                  <a:pt x="2818394" y="663876"/>
                </a:lnTo>
                <a:lnTo>
                  <a:pt x="2864281" y="690511"/>
                </a:lnTo>
                <a:lnTo>
                  <a:pt x="2905840" y="716044"/>
                </a:lnTo>
                <a:lnTo>
                  <a:pt x="2943286" y="740037"/>
                </a:lnTo>
                <a:lnTo>
                  <a:pt x="2976186" y="763370"/>
                </a:lnTo>
                <a:lnTo>
                  <a:pt x="3005840" y="786702"/>
                </a:lnTo>
                <a:lnTo>
                  <a:pt x="3031813" y="809595"/>
                </a:lnTo>
                <a:lnTo>
                  <a:pt x="3054108" y="833147"/>
                </a:lnTo>
                <a:lnTo>
                  <a:pt x="3073588" y="857580"/>
                </a:lnTo>
                <a:lnTo>
                  <a:pt x="3090038" y="883114"/>
                </a:lnTo>
                <a:lnTo>
                  <a:pt x="3103675" y="910189"/>
                </a:lnTo>
                <a:lnTo>
                  <a:pt x="3114930" y="939245"/>
                </a:lnTo>
                <a:lnTo>
                  <a:pt x="3124021" y="970722"/>
                </a:lnTo>
                <a:lnTo>
                  <a:pt x="3130731" y="1004840"/>
                </a:lnTo>
                <a:lnTo>
                  <a:pt x="3136142" y="1042039"/>
                </a:lnTo>
                <a:lnTo>
                  <a:pt x="3139605" y="1082762"/>
                </a:lnTo>
                <a:lnTo>
                  <a:pt x="3141770" y="1127225"/>
                </a:lnTo>
                <a:lnTo>
                  <a:pt x="3142636" y="1176091"/>
                </a:lnTo>
                <a:lnTo>
                  <a:pt x="3142852" y="1229800"/>
                </a:lnTo>
                <a:lnTo>
                  <a:pt x="3142203" y="1288352"/>
                </a:lnTo>
                <a:lnTo>
                  <a:pt x="3140904" y="1351966"/>
                </a:lnTo>
                <a:lnTo>
                  <a:pt x="3139605" y="1421743"/>
                </a:lnTo>
                <a:lnTo>
                  <a:pt x="3138090" y="1497684"/>
                </a:lnTo>
                <a:lnTo>
                  <a:pt x="3136791" y="1580009"/>
                </a:lnTo>
                <a:lnTo>
                  <a:pt x="3135709" y="1669596"/>
                </a:lnTo>
                <a:lnTo>
                  <a:pt x="3135277" y="1766229"/>
                </a:lnTo>
                <a:lnTo>
                  <a:pt x="3135709" y="1862860"/>
                </a:lnTo>
                <a:lnTo>
                  <a:pt x="3136791" y="1952449"/>
                </a:lnTo>
                <a:lnTo>
                  <a:pt x="3138090" y="2034773"/>
                </a:lnTo>
                <a:lnTo>
                  <a:pt x="3139605" y="2110713"/>
                </a:lnTo>
                <a:lnTo>
                  <a:pt x="3140904" y="2180490"/>
                </a:lnTo>
                <a:lnTo>
                  <a:pt x="3142203" y="2244105"/>
                </a:lnTo>
                <a:lnTo>
                  <a:pt x="3142852" y="2302656"/>
                </a:lnTo>
                <a:lnTo>
                  <a:pt x="3142636" y="2356365"/>
                </a:lnTo>
                <a:lnTo>
                  <a:pt x="3141770" y="2405231"/>
                </a:lnTo>
                <a:lnTo>
                  <a:pt x="3139605" y="2449695"/>
                </a:lnTo>
                <a:lnTo>
                  <a:pt x="3136142" y="2490417"/>
                </a:lnTo>
                <a:lnTo>
                  <a:pt x="3130948" y="2527617"/>
                </a:lnTo>
                <a:lnTo>
                  <a:pt x="3124021" y="2561736"/>
                </a:lnTo>
                <a:lnTo>
                  <a:pt x="3114930" y="2593213"/>
                </a:lnTo>
                <a:lnTo>
                  <a:pt x="3103675" y="2622267"/>
                </a:lnTo>
                <a:lnTo>
                  <a:pt x="3090038" y="2649342"/>
                </a:lnTo>
                <a:lnTo>
                  <a:pt x="3073588" y="2674876"/>
                </a:lnTo>
                <a:lnTo>
                  <a:pt x="3054108" y="2699309"/>
                </a:lnTo>
                <a:lnTo>
                  <a:pt x="3031813" y="2722862"/>
                </a:lnTo>
                <a:lnTo>
                  <a:pt x="3005840" y="2745754"/>
                </a:lnTo>
                <a:lnTo>
                  <a:pt x="2976402" y="2769086"/>
                </a:lnTo>
                <a:lnTo>
                  <a:pt x="2943286" y="2792419"/>
                </a:lnTo>
                <a:lnTo>
                  <a:pt x="2905840" y="2816632"/>
                </a:lnTo>
                <a:lnTo>
                  <a:pt x="2864498" y="2841945"/>
                </a:lnTo>
                <a:lnTo>
                  <a:pt x="2818394" y="2868580"/>
                </a:lnTo>
                <a:lnTo>
                  <a:pt x="2767744" y="2897196"/>
                </a:lnTo>
                <a:lnTo>
                  <a:pt x="2712117" y="2928232"/>
                </a:lnTo>
                <a:lnTo>
                  <a:pt x="2651727" y="2961910"/>
                </a:lnTo>
                <a:lnTo>
                  <a:pt x="2585493" y="2998669"/>
                </a:lnTo>
                <a:lnTo>
                  <a:pt x="2514065" y="3038511"/>
                </a:lnTo>
                <a:lnTo>
                  <a:pt x="2436576" y="3082314"/>
                </a:lnTo>
                <a:lnTo>
                  <a:pt x="2353459" y="3130521"/>
                </a:lnTo>
                <a:lnTo>
                  <a:pt x="2270342" y="3178947"/>
                </a:lnTo>
                <a:lnTo>
                  <a:pt x="2193936" y="3224731"/>
                </a:lnTo>
                <a:lnTo>
                  <a:pt x="2123806" y="3266994"/>
                </a:lnTo>
                <a:lnTo>
                  <a:pt x="2059304" y="3306395"/>
                </a:lnTo>
                <a:lnTo>
                  <a:pt x="1999997" y="3342274"/>
                </a:lnTo>
                <a:lnTo>
                  <a:pt x="1945668" y="3375513"/>
                </a:lnTo>
                <a:lnTo>
                  <a:pt x="1895668" y="3405228"/>
                </a:lnTo>
                <a:lnTo>
                  <a:pt x="1849781" y="3432083"/>
                </a:lnTo>
                <a:lnTo>
                  <a:pt x="1807356" y="3455415"/>
                </a:lnTo>
                <a:lnTo>
                  <a:pt x="1767962" y="3475886"/>
                </a:lnTo>
                <a:lnTo>
                  <a:pt x="1731167" y="3493055"/>
                </a:lnTo>
                <a:lnTo>
                  <a:pt x="1696534" y="3507363"/>
                </a:lnTo>
                <a:lnTo>
                  <a:pt x="1663850" y="3518369"/>
                </a:lnTo>
                <a:lnTo>
                  <a:pt x="1632249" y="3526073"/>
                </a:lnTo>
                <a:lnTo>
                  <a:pt x="1601512" y="3530916"/>
                </a:lnTo>
                <a:lnTo>
                  <a:pt x="1571643" y="3532456"/>
                </a:lnTo>
                <a:lnTo>
                  <a:pt x="1541339" y="3530916"/>
                </a:lnTo>
                <a:lnTo>
                  <a:pt x="1510604" y="3526073"/>
                </a:lnTo>
                <a:lnTo>
                  <a:pt x="1479003" y="3518369"/>
                </a:lnTo>
                <a:lnTo>
                  <a:pt x="1446318" y="3507363"/>
                </a:lnTo>
                <a:lnTo>
                  <a:pt x="1411687" y="3493055"/>
                </a:lnTo>
                <a:lnTo>
                  <a:pt x="1374890" y="3475886"/>
                </a:lnTo>
                <a:lnTo>
                  <a:pt x="1335496" y="3455415"/>
                </a:lnTo>
                <a:lnTo>
                  <a:pt x="1293071" y="3432083"/>
                </a:lnTo>
                <a:lnTo>
                  <a:pt x="1247184" y="3405228"/>
                </a:lnTo>
                <a:lnTo>
                  <a:pt x="1197184" y="3375513"/>
                </a:lnTo>
                <a:lnTo>
                  <a:pt x="1142856" y="3342274"/>
                </a:lnTo>
                <a:lnTo>
                  <a:pt x="1083548" y="3306395"/>
                </a:lnTo>
                <a:lnTo>
                  <a:pt x="1019046" y="3266994"/>
                </a:lnTo>
                <a:lnTo>
                  <a:pt x="948917" y="3224731"/>
                </a:lnTo>
                <a:lnTo>
                  <a:pt x="872510" y="3178947"/>
                </a:lnTo>
                <a:lnTo>
                  <a:pt x="789393" y="3130521"/>
                </a:lnTo>
                <a:lnTo>
                  <a:pt x="706276" y="3082314"/>
                </a:lnTo>
                <a:lnTo>
                  <a:pt x="628786" y="3038511"/>
                </a:lnTo>
                <a:lnTo>
                  <a:pt x="557359" y="2998450"/>
                </a:lnTo>
                <a:lnTo>
                  <a:pt x="491125" y="2961690"/>
                </a:lnTo>
                <a:lnTo>
                  <a:pt x="430735" y="2928232"/>
                </a:lnTo>
                <a:lnTo>
                  <a:pt x="375108" y="2897196"/>
                </a:lnTo>
                <a:lnTo>
                  <a:pt x="324458" y="2868580"/>
                </a:lnTo>
                <a:lnTo>
                  <a:pt x="278571" y="2841945"/>
                </a:lnTo>
                <a:lnTo>
                  <a:pt x="237012" y="2816412"/>
                </a:lnTo>
                <a:lnTo>
                  <a:pt x="199567" y="2792419"/>
                </a:lnTo>
                <a:lnTo>
                  <a:pt x="166667" y="2769086"/>
                </a:lnTo>
                <a:lnTo>
                  <a:pt x="137013" y="2745754"/>
                </a:lnTo>
                <a:lnTo>
                  <a:pt x="111039" y="2722862"/>
                </a:lnTo>
                <a:lnTo>
                  <a:pt x="88744" y="2699309"/>
                </a:lnTo>
                <a:lnTo>
                  <a:pt x="69264" y="2674876"/>
                </a:lnTo>
                <a:lnTo>
                  <a:pt x="52814" y="2649342"/>
                </a:lnTo>
                <a:lnTo>
                  <a:pt x="39178" y="2622267"/>
                </a:lnTo>
                <a:lnTo>
                  <a:pt x="27922" y="2593213"/>
                </a:lnTo>
                <a:lnTo>
                  <a:pt x="18831" y="2561736"/>
                </a:lnTo>
                <a:lnTo>
                  <a:pt x="12121" y="2527617"/>
                </a:lnTo>
                <a:lnTo>
                  <a:pt x="6710" y="2490417"/>
                </a:lnTo>
                <a:lnTo>
                  <a:pt x="3246" y="2449695"/>
                </a:lnTo>
                <a:lnTo>
                  <a:pt x="1082" y="2405231"/>
                </a:lnTo>
                <a:lnTo>
                  <a:pt x="216" y="2356365"/>
                </a:lnTo>
                <a:lnTo>
                  <a:pt x="0" y="2302656"/>
                </a:lnTo>
                <a:lnTo>
                  <a:pt x="649" y="2244105"/>
                </a:lnTo>
                <a:lnTo>
                  <a:pt x="1948" y="2180490"/>
                </a:lnTo>
                <a:lnTo>
                  <a:pt x="3246" y="2110713"/>
                </a:lnTo>
                <a:lnTo>
                  <a:pt x="4762" y="2034773"/>
                </a:lnTo>
                <a:lnTo>
                  <a:pt x="6061" y="1952449"/>
                </a:lnTo>
                <a:lnTo>
                  <a:pt x="7143" y="1862860"/>
                </a:lnTo>
                <a:lnTo>
                  <a:pt x="7576" y="1766229"/>
                </a:lnTo>
                <a:lnTo>
                  <a:pt x="7143" y="1669596"/>
                </a:lnTo>
                <a:lnTo>
                  <a:pt x="6061" y="1580009"/>
                </a:lnTo>
                <a:lnTo>
                  <a:pt x="4762" y="1497684"/>
                </a:lnTo>
                <a:lnTo>
                  <a:pt x="3246" y="1421743"/>
                </a:lnTo>
                <a:lnTo>
                  <a:pt x="1948" y="1351966"/>
                </a:lnTo>
                <a:lnTo>
                  <a:pt x="649" y="1288352"/>
                </a:lnTo>
                <a:lnTo>
                  <a:pt x="0" y="1229800"/>
                </a:lnTo>
                <a:lnTo>
                  <a:pt x="216" y="1176091"/>
                </a:lnTo>
                <a:lnTo>
                  <a:pt x="1082" y="1127225"/>
                </a:lnTo>
                <a:lnTo>
                  <a:pt x="3246" y="1082762"/>
                </a:lnTo>
                <a:lnTo>
                  <a:pt x="6710" y="1042039"/>
                </a:lnTo>
                <a:lnTo>
                  <a:pt x="11905" y="1004840"/>
                </a:lnTo>
                <a:lnTo>
                  <a:pt x="18831" y="970722"/>
                </a:lnTo>
                <a:lnTo>
                  <a:pt x="27922" y="939245"/>
                </a:lnTo>
                <a:lnTo>
                  <a:pt x="39178" y="910189"/>
                </a:lnTo>
                <a:lnTo>
                  <a:pt x="52814" y="883114"/>
                </a:lnTo>
                <a:lnTo>
                  <a:pt x="69264" y="857580"/>
                </a:lnTo>
                <a:lnTo>
                  <a:pt x="88744" y="833147"/>
                </a:lnTo>
                <a:lnTo>
                  <a:pt x="111039" y="809595"/>
                </a:lnTo>
                <a:lnTo>
                  <a:pt x="137013" y="786702"/>
                </a:lnTo>
                <a:lnTo>
                  <a:pt x="166450" y="763370"/>
                </a:lnTo>
                <a:lnTo>
                  <a:pt x="199567" y="740037"/>
                </a:lnTo>
                <a:lnTo>
                  <a:pt x="237012" y="715825"/>
                </a:lnTo>
                <a:lnTo>
                  <a:pt x="278354" y="690511"/>
                </a:lnTo>
                <a:lnTo>
                  <a:pt x="324458" y="663876"/>
                </a:lnTo>
                <a:lnTo>
                  <a:pt x="375108" y="635262"/>
                </a:lnTo>
                <a:lnTo>
                  <a:pt x="430735" y="604225"/>
                </a:lnTo>
                <a:lnTo>
                  <a:pt x="491125" y="570547"/>
                </a:lnTo>
                <a:lnTo>
                  <a:pt x="557359" y="533787"/>
                </a:lnTo>
                <a:lnTo>
                  <a:pt x="628786" y="493945"/>
                </a:lnTo>
                <a:lnTo>
                  <a:pt x="706276" y="450142"/>
                </a:lnTo>
                <a:lnTo>
                  <a:pt x="789393" y="401935"/>
                </a:lnTo>
                <a:lnTo>
                  <a:pt x="872510" y="353510"/>
                </a:lnTo>
                <a:lnTo>
                  <a:pt x="948917" y="307725"/>
                </a:lnTo>
                <a:lnTo>
                  <a:pt x="1019046" y="265462"/>
                </a:lnTo>
                <a:lnTo>
                  <a:pt x="1083548" y="226062"/>
                </a:lnTo>
                <a:lnTo>
                  <a:pt x="1142856" y="190182"/>
                </a:lnTo>
                <a:lnTo>
                  <a:pt x="1197184" y="156945"/>
                </a:lnTo>
                <a:lnTo>
                  <a:pt x="1247184" y="127229"/>
                </a:lnTo>
                <a:lnTo>
                  <a:pt x="1293071" y="100374"/>
                </a:lnTo>
                <a:lnTo>
                  <a:pt x="1335496" y="77042"/>
                </a:lnTo>
                <a:lnTo>
                  <a:pt x="1374890" y="56570"/>
                </a:lnTo>
                <a:lnTo>
                  <a:pt x="1411687" y="39402"/>
                </a:lnTo>
                <a:lnTo>
                  <a:pt x="1446318" y="25093"/>
                </a:lnTo>
                <a:lnTo>
                  <a:pt x="1479003" y="14088"/>
                </a:lnTo>
                <a:lnTo>
                  <a:pt x="1510604" y="6384"/>
                </a:lnTo>
                <a:lnTo>
                  <a:pt x="1541339" y="15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643355" y="3384048"/>
            <a:ext cx="3142852" cy="3532456"/>
          </a:xfrm>
          <a:custGeom>
            <a:avLst/>
            <a:gdLst>
              <a:gd name="connsiteX0" fmla="*/ 1571643 w 3142852"/>
              <a:gd name="connsiteY0" fmla="*/ 0 h 3532456"/>
              <a:gd name="connsiteX1" fmla="*/ 1601512 w 3142852"/>
              <a:gd name="connsiteY1" fmla="*/ 1541 h 3532456"/>
              <a:gd name="connsiteX2" fmla="*/ 1632249 w 3142852"/>
              <a:gd name="connsiteY2" fmla="*/ 6384 h 3532456"/>
              <a:gd name="connsiteX3" fmla="*/ 1663850 w 3142852"/>
              <a:gd name="connsiteY3" fmla="*/ 14088 h 3532456"/>
              <a:gd name="connsiteX4" fmla="*/ 1696534 w 3142852"/>
              <a:gd name="connsiteY4" fmla="*/ 25093 h 3532456"/>
              <a:gd name="connsiteX5" fmla="*/ 1731167 w 3142852"/>
              <a:gd name="connsiteY5" fmla="*/ 39402 h 3532456"/>
              <a:gd name="connsiteX6" fmla="*/ 1767962 w 3142852"/>
              <a:gd name="connsiteY6" fmla="*/ 56570 h 3532456"/>
              <a:gd name="connsiteX7" fmla="*/ 1807356 w 3142852"/>
              <a:gd name="connsiteY7" fmla="*/ 77042 h 3532456"/>
              <a:gd name="connsiteX8" fmla="*/ 1849781 w 3142852"/>
              <a:gd name="connsiteY8" fmla="*/ 100374 h 3532456"/>
              <a:gd name="connsiteX9" fmla="*/ 1895668 w 3142852"/>
              <a:gd name="connsiteY9" fmla="*/ 127229 h 3532456"/>
              <a:gd name="connsiteX10" fmla="*/ 1945668 w 3142852"/>
              <a:gd name="connsiteY10" fmla="*/ 156945 h 3532456"/>
              <a:gd name="connsiteX11" fmla="*/ 1999997 w 3142852"/>
              <a:gd name="connsiteY11" fmla="*/ 190182 h 3532456"/>
              <a:gd name="connsiteX12" fmla="*/ 2059304 w 3142852"/>
              <a:gd name="connsiteY12" fmla="*/ 226062 h 3532456"/>
              <a:gd name="connsiteX13" fmla="*/ 2123806 w 3142852"/>
              <a:gd name="connsiteY13" fmla="*/ 265462 h 3532456"/>
              <a:gd name="connsiteX14" fmla="*/ 2193936 w 3142852"/>
              <a:gd name="connsiteY14" fmla="*/ 307725 h 3532456"/>
              <a:gd name="connsiteX15" fmla="*/ 2270342 w 3142852"/>
              <a:gd name="connsiteY15" fmla="*/ 353510 h 3532456"/>
              <a:gd name="connsiteX16" fmla="*/ 2353459 w 3142852"/>
              <a:gd name="connsiteY16" fmla="*/ 401935 h 3532456"/>
              <a:gd name="connsiteX17" fmla="*/ 2436576 w 3142852"/>
              <a:gd name="connsiteY17" fmla="*/ 450142 h 3532456"/>
              <a:gd name="connsiteX18" fmla="*/ 2514065 w 3142852"/>
              <a:gd name="connsiteY18" fmla="*/ 493945 h 3532456"/>
              <a:gd name="connsiteX19" fmla="*/ 2585493 w 3142852"/>
              <a:gd name="connsiteY19" fmla="*/ 534007 h 3532456"/>
              <a:gd name="connsiteX20" fmla="*/ 2651727 w 3142852"/>
              <a:gd name="connsiteY20" fmla="*/ 570766 h 3532456"/>
              <a:gd name="connsiteX21" fmla="*/ 2712117 w 3142852"/>
              <a:gd name="connsiteY21" fmla="*/ 604225 h 3532456"/>
              <a:gd name="connsiteX22" fmla="*/ 2767744 w 3142852"/>
              <a:gd name="connsiteY22" fmla="*/ 635262 h 3532456"/>
              <a:gd name="connsiteX23" fmla="*/ 2818394 w 3142852"/>
              <a:gd name="connsiteY23" fmla="*/ 663876 h 3532456"/>
              <a:gd name="connsiteX24" fmla="*/ 2864281 w 3142852"/>
              <a:gd name="connsiteY24" fmla="*/ 690511 h 3532456"/>
              <a:gd name="connsiteX25" fmla="*/ 2905840 w 3142852"/>
              <a:gd name="connsiteY25" fmla="*/ 716044 h 3532456"/>
              <a:gd name="connsiteX26" fmla="*/ 2943286 w 3142852"/>
              <a:gd name="connsiteY26" fmla="*/ 740037 h 3532456"/>
              <a:gd name="connsiteX27" fmla="*/ 2976186 w 3142852"/>
              <a:gd name="connsiteY27" fmla="*/ 763370 h 3532456"/>
              <a:gd name="connsiteX28" fmla="*/ 3005840 w 3142852"/>
              <a:gd name="connsiteY28" fmla="*/ 786702 h 3532456"/>
              <a:gd name="connsiteX29" fmla="*/ 3031813 w 3142852"/>
              <a:gd name="connsiteY29" fmla="*/ 809595 h 3532456"/>
              <a:gd name="connsiteX30" fmla="*/ 3054108 w 3142852"/>
              <a:gd name="connsiteY30" fmla="*/ 833147 h 3532456"/>
              <a:gd name="connsiteX31" fmla="*/ 3073588 w 3142852"/>
              <a:gd name="connsiteY31" fmla="*/ 857580 h 3532456"/>
              <a:gd name="connsiteX32" fmla="*/ 3090038 w 3142852"/>
              <a:gd name="connsiteY32" fmla="*/ 883114 h 3532456"/>
              <a:gd name="connsiteX33" fmla="*/ 3103675 w 3142852"/>
              <a:gd name="connsiteY33" fmla="*/ 910189 h 3532456"/>
              <a:gd name="connsiteX34" fmla="*/ 3114930 w 3142852"/>
              <a:gd name="connsiteY34" fmla="*/ 939245 h 3532456"/>
              <a:gd name="connsiteX35" fmla="*/ 3124021 w 3142852"/>
              <a:gd name="connsiteY35" fmla="*/ 970722 h 3532456"/>
              <a:gd name="connsiteX36" fmla="*/ 3130731 w 3142852"/>
              <a:gd name="connsiteY36" fmla="*/ 1004840 h 3532456"/>
              <a:gd name="connsiteX37" fmla="*/ 3136142 w 3142852"/>
              <a:gd name="connsiteY37" fmla="*/ 1042039 h 3532456"/>
              <a:gd name="connsiteX38" fmla="*/ 3139605 w 3142852"/>
              <a:gd name="connsiteY38" fmla="*/ 1082762 h 3532456"/>
              <a:gd name="connsiteX39" fmla="*/ 3141770 w 3142852"/>
              <a:gd name="connsiteY39" fmla="*/ 1127225 h 3532456"/>
              <a:gd name="connsiteX40" fmla="*/ 3142636 w 3142852"/>
              <a:gd name="connsiteY40" fmla="*/ 1176091 h 3532456"/>
              <a:gd name="connsiteX41" fmla="*/ 3142852 w 3142852"/>
              <a:gd name="connsiteY41" fmla="*/ 1229800 h 3532456"/>
              <a:gd name="connsiteX42" fmla="*/ 3142203 w 3142852"/>
              <a:gd name="connsiteY42" fmla="*/ 1288352 h 3532456"/>
              <a:gd name="connsiteX43" fmla="*/ 3140904 w 3142852"/>
              <a:gd name="connsiteY43" fmla="*/ 1351966 h 3532456"/>
              <a:gd name="connsiteX44" fmla="*/ 3139605 w 3142852"/>
              <a:gd name="connsiteY44" fmla="*/ 1421743 h 3532456"/>
              <a:gd name="connsiteX45" fmla="*/ 3138090 w 3142852"/>
              <a:gd name="connsiteY45" fmla="*/ 1497684 h 3532456"/>
              <a:gd name="connsiteX46" fmla="*/ 3136791 w 3142852"/>
              <a:gd name="connsiteY46" fmla="*/ 1580009 h 3532456"/>
              <a:gd name="connsiteX47" fmla="*/ 3135709 w 3142852"/>
              <a:gd name="connsiteY47" fmla="*/ 1669596 h 3532456"/>
              <a:gd name="connsiteX48" fmla="*/ 3135277 w 3142852"/>
              <a:gd name="connsiteY48" fmla="*/ 1766229 h 3532456"/>
              <a:gd name="connsiteX49" fmla="*/ 3135709 w 3142852"/>
              <a:gd name="connsiteY49" fmla="*/ 1862860 h 3532456"/>
              <a:gd name="connsiteX50" fmla="*/ 3136791 w 3142852"/>
              <a:gd name="connsiteY50" fmla="*/ 1952449 h 3532456"/>
              <a:gd name="connsiteX51" fmla="*/ 3138090 w 3142852"/>
              <a:gd name="connsiteY51" fmla="*/ 2034773 h 3532456"/>
              <a:gd name="connsiteX52" fmla="*/ 3139605 w 3142852"/>
              <a:gd name="connsiteY52" fmla="*/ 2110713 h 3532456"/>
              <a:gd name="connsiteX53" fmla="*/ 3140904 w 3142852"/>
              <a:gd name="connsiteY53" fmla="*/ 2180490 h 3532456"/>
              <a:gd name="connsiteX54" fmla="*/ 3142203 w 3142852"/>
              <a:gd name="connsiteY54" fmla="*/ 2244105 h 3532456"/>
              <a:gd name="connsiteX55" fmla="*/ 3142852 w 3142852"/>
              <a:gd name="connsiteY55" fmla="*/ 2302656 h 3532456"/>
              <a:gd name="connsiteX56" fmla="*/ 3142636 w 3142852"/>
              <a:gd name="connsiteY56" fmla="*/ 2356365 h 3532456"/>
              <a:gd name="connsiteX57" fmla="*/ 3141770 w 3142852"/>
              <a:gd name="connsiteY57" fmla="*/ 2405231 h 3532456"/>
              <a:gd name="connsiteX58" fmla="*/ 3139605 w 3142852"/>
              <a:gd name="connsiteY58" fmla="*/ 2449695 h 3532456"/>
              <a:gd name="connsiteX59" fmla="*/ 3136142 w 3142852"/>
              <a:gd name="connsiteY59" fmla="*/ 2490417 h 3532456"/>
              <a:gd name="connsiteX60" fmla="*/ 3130948 w 3142852"/>
              <a:gd name="connsiteY60" fmla="*/ 2527617 h 3532456"/>
              <a:gd name="connsiteX61" fmla="*/ 3124021 w 3142852"/>
              <a:gd name="connsiteY61" fmla="*/ 2561736 h 3532456"/>
              <a:gd name="connsiteX62" fmla="*/ 3114930 w 3142852"/>
              <a:gd name="connsiteY62" fmla="*/ 2593213 h 3532456"/>
              <a:gd name="connsiteX63" fmla="*/ 3103675 w 3142852"/>
              <a:gd name="connsiteY63" fmla="*/ 2622267 h 3532456"/>
              <a:gd name="connsiteX64" fmla="*/ 3090038 w 3142852"/>
              <a:gd name="connsiteY64" fmla="*/ 2649342 h 3532456"/>
              <a:gd name="connsiteX65" fmla="*/ 3073588 w 3142852"/>
              <a:gd name="connsiteY65" fmla="*/ 2674876 h 3532456"/>
              <a:gd name="connsiteX66" fmla="*/ 3054108 w 3142852"/>
              <a:gd name="connsiteY66" fmla="*/ 2699309 h 3532456"/>
              <a:gd name="connsiteX67" fmla="*/ 3031813 w 3142852"/>
              <a:gd name="connsiteY67" fmla="*/ 2722862 h 3532456"/>
              <a:gd name="connsiteX68" fmla="*/ 3005840 w 3142852"/>
              <a:gd name="connsiteY68" fmla="*/ 2745754 h 3532456"/>
              <a:gd name="connsiteX69" fmla="*/ 2976402 w 3142852"/>
              <a:gd name="connsiteY69" fmla="*/ 2769086 h 3532456"/>
              <a:gd name="connsiteX70" fmla="*/ 2943286 w 3142852"/>
              <a:gd name="connsiteY70" fmla="*/ 2792419 h 3532456"/>
              <a:gd name="connsiteX71" fmla="*/ 2905840 w 3142852"/>
              <a:gd name="connsiteY71" fmla="*/ 2816632 h 3532456"/>
              <a:gd name="connsiteX72" fmla="*/ 2864498 w 3142852"/>
              <a:gd name="connsiteY72" fmla="*/ 2841945 h 3532456"/>
              <a:gd name="connsiteX73" fmla="*/ 2818394 w 3142852"/>
              <a:gd name="connsiteY73" fmla="*/ 2868580 h 3532456"/>
              <a:gd name="connsiteX74" fmla="*/ 2767744 w 3142852"/>
              <a:gd name="connsiteY74" fmla="*/ 2897196 h 3532456"/>
              <a:gd name="connsiteX75" fmla="*/ 2712117 w 3142852"/>
              <a:gd name="connsiteY75" fmla="*/ 2928232 h 3532456"/>
              <a:gd name="connsiteX76" fmla="*/ 2651727 w 3142852"/>
              <a:gd name="connsiteY76" fmla="*/ 2961910 h 3532456"/>
              <a:gd name="connsiteX77" fmla="*/ 2585493 w 3142852"/>
              <a:gd name="connsiteY77" fmla="*/ 2998669 h 3532456"/>
              <a:gd name="connsiteX78" fmla="*/ 2514065 w 3142852"/>
              <a:gd name="connsiteY78" fmla="*/ 3038511 h 3532456"/>
              <a:gd name="connsiteX79" fmla="*/ 2436576 w 3142852"/>
              <a:gd name="connsiteY79" fmla="*/ 3082314 h 3532456"/>
              <a:gd name="connsiteX80" fmla="*/ 2353459 w 3142852"/>
              <a:gd name="connsiteY80" fmla="*/ 3130521 h 3532456"/>
              <a:gd name="connsiteX81" fmla="*/ 2270342 w 3142852"/>
              <a:gd name="connsiteY81" fmla="*/ 3178947 h 3532456"/>
              <a:gd name="connsiteX82" fmla="*/ 2193936 w 3142852"/>
              <a:gd name="connsiteY82" fmla="*/ 3224731 h 3532456"/>
              <a:gd name="connsiteX83" fmla="*/ 2123806 w 3142852"/>
              <a:gd name="connsiteY83" fmla="*/ 3266994 h 3532456"/>
              <a:gd name="connsiteX84" fmla="*/ 2059304 w 3142852"/>
              <a:gd name="connsiteY84" fmla="*/ 3306395 h 3532456"/>
              <a:gd name="connsiteX85" fmla="*/ 1999997 w 3142852"/>
              <a:gd name="connsiteY85" fmla="*/ 3342274 h 3532456"/>
              <a:gd name="connsiteX86" fmla="*/ 1945668 w 3142852"/>
              <a:gd name="connsiteY86" fmla="*/ 3375513 h 3532456"/>
              <a:gd name="connsiteX87" fmla="*/ 1895668 w 3142852"/>
              <a:gd name="connsiteY87" fmla="*/ 3405228 h 3532456"/>
              <a:gd name="connsiteX88" fmla="*/ 1849781 w 3142852"/>
              <a:gd name="connsiteY88" fmla="*/ 3432083 h 3532456"/>
              <a:gd name="connsiteX89" fmla="*/ 1807356 w 3142852"/>
              <a:gd name="connsiteY89" fmla="*/ 3455415 h 3532456"/>
              <a:gd name="connsiteX90" fmla="*/ 1767962 w 3142852"/>
              <a:gd name="connsiteY90" fmla="*/ 3475886 h 3532456"/>
              <a:gd name="connsiteX91" fmla="*/ 1731167 w 3142852"/>
              <a:gd name="connsiteY91" fmla="*/ 3493055 h 3532456"/>
              <a:gd name="connsiteX92" fmla="*/ 1696534 w 3142852"/>
              <a:gd name="connsiteY92" fmla="*/ 3507363 h 3532456"/>
              <a:gd name="connsiteX93" fmla="*/ 1663850 w 3142852"/>
              <a:gd name="connsiteY93" fmla="*/ 3518369 h 3532456"/>
              <a:gd name="connsiteX94" fmla="*/ 1632249 w 3142852"/>
              <a:gd name="connsiteY94" fmla="*/ 3526073 h 3532456"/>
              <a:gd name="connsiteX95" fmla="*/ 1601512 w 3142852"/>
              <a:gd name="connsiteY95" fmla="*/ 3530916 h 3532456"/>
              <a:gd name="connsiteX96" fmla="*/ 1571643 w 3142852"/>
              <a:gd name="connsiteY96" fmla="*/ 3532456 h 3532456"/>
              <a:gd name="connsiteX97" fmla="*/ 1541339 w 3142852"/>
              <a:gd name="connsiteY97" fmla="*/ 3530916 h 3532456"/>
              <a:gd name="connsiteX98" fmla="*/ 1510604 w 3142852"/>
              <a:gd name="connsiteY98" fmla="*/ 3526073 h 3532456"/>
              <a:gd name="connsiteX99" fmla="*/ 1479003 w 3142852"/>
              <a:gd name="connsiteY99" fmla="*/ 3518369 h 3532456"/>
              <a:gd name="connsiteX100" fmla="*/ 1446318 w 3142852"/>
              <a:gd name="connsiteY100" fmla="*/ 3507363 h 3532456"/>
              <a:gd name="connsiteX101" fmla="*/ 1411687 w 3142852"/>
              <a:gd name="connsiteY101" fmla="*/ 3493055 h 3532456"/>
              <a:gd name="connsiteX102" fmla="*/ 1374890 w 3142852"/>
              <a:gd name="connsiteY102" fmla="*/ 3475886 h 3532456"/>
              <a:gd name="connsiteX103" fmla="*/ 1335496 w 3142852"/>
              <a:gd name="connsiteY103" fmla="*/ 3455415 h 3532456"/>
              <a:gd name="connsiteX104" fmla="*/ 1293071 w 3142852"/>
              <a:gd name="connsiteY104" fmla="*/ 3432083 h 3532456"/>
              <a:gd name="connsiteX105" fmla="*/ 1247184 w 3142852"/>
              <a:gd name="connsiteY105" fmla="*/ 3405228 h 3532456"/>
              <a:gd name="connsiteX106" fmla="*/ 1197184 w 3142852"/>
              <a:gd name="connsiteY106" fmla="*/ 3375513 h 3532456"/>
              <a:gd name="connsiteX107" fmla="*/ 1142856 w 3142852"/>
              <a:gd name="connsiteY107" fmla="*/ 3342274 h 3532456"/>
              <a:gd name="connsiteX108" fmla="*/ 1083548 w 3142852"/>
              <a:gd name="connsiteY108" fmla="*/ 3306395 h 3532456"/>
              <a:gd name="connsiteX109" fmla="*/ 1019046 w 3142852"/>
              <a:gd name="connsiteY109" fmla="*/ 3266994 h 3532456"/>
              <a:gd name="connsiteX110" fmla="*/ 948917 w 3142852"/>
              <a:gd name="connsiteY110" fmla="*/ 3224731 h 3532456"/>
              <a:gd name="connsiteX111" fmla="*/ 872510 w 3142852"/>
              <a:gd name="connsiteY111" fmla="*/ 3178947 h 3532456"/>
              <a:gd name="connsiteX112" fmla="*/ 789393 w 3142852"/>
              <a:gd name="connsiteY112" fmla="*/ 3130521 h 3532456"/>
              <a:gd name="connsiteX113" fmla="*/ 706276 w 3142852"/>
              <a:gd name="connsiteY113" fmla="*/ 3082314 h 3532456"/>
              <a:gd name="connsiteX114" fmla="*/ 628786 w 3142852"/>
              <a:gd name="connsiteY114" fmla="*/ 3038511 h 3532456"/>
              <a:gd name="connsiteX115" fmla="*/ 557359 w 3142852"/>
              <a:gd name="connsiteY115" fmla="*/ 2998450 h 3532456"/>
              <a:gd name="connsiteX116" fmla="*/ 491125 w 3142852"/>
              <a:gd name="connsiteY116" fmla="*/ 2961690 h 3532456"/>
              <a:gd name="connsiteX117" fmla="*/ 430735 w 3142852"/>
              <a:gd name="connsiteY117" fmla="*/ 2928232 h 3532456"/>
              <a:gd name="connsiteX118" fmla="*/ 375108 w 3142852"/>
              <a:gd name="connsiteY118" fmla="*/ 2897196 h 3532456"/>
              <a:gd name="connsiteX119" fmla="*/ 324458 w 3142852"/>
              <a:gd name="connsiteY119" fmla="*/ 2868580 h 3532456"/>
              <a:gd name="connsiteX120" fmla="*/ 278571 w 3142852"/>
              <a:gd name="connsiteY120" fmla="*/ 2841945 h 3532456"/>
              <a:gd name="connsiteX121" fmla="*/ 237012 w 3142852"/>
              <a:gd name="connsiteY121" fmla="*/ 2816412 h 3532456"/>
              <a:gd name="connsiteX122" fmla="*/ 199567 w 3142852"/>
              <a:gd name="connsiteY122" fmla="*/ 2792419 h 3532456"/>
              <a:gd name="connsiteX123" fmla="*/ 166667 w 3142852"/>
              <a:gd name="connsiteY123" fmla="*/ 2769086 h 3532456"/>
              <a:gd name="connsiteX124" fmla="*/ 137013 w 3142852"/>
              <a:gd name="connsiteY124" fmla="*/ 2745754 h 3532456"/>
              <a:gd name="connsiteX125" fmla="*/ 111039 w 3142852"/>
              <a:gd name="connsiteY125" fmla="*/ 2722862 h 3532456"/>
              <a:gd name="connsiteX126" fmla="*/ 88744 w 3142852"/>
              <a:gd name="connsiteY126" fmla="*/ 2699309 h 3532456"/>
              <a:gd name="connsiteX127" fmla="*/ 69264 w 3142852"/>
              <a:gd name="connsiteY127" fmla="*/ 2674876 h 3532456"/>
              <a:gd name="connsiteX128" fmla="*/ 52814 w 3142852"/>
              <a:gd name="connsiteY128" fmla="*/ 2649342 h 3532456"/>
              <a:gd name="connsiteX129" fmla="*/ 39178 w 3142852"/>
              <a:gd name="connsiteY129" fmla="*/ 2622267 h 3532456"/>
              <a:gd name="connsiteX130" fmla="*/ 27922 w 3142852"/>
              <a:gd name="connsiteY130" fmla="*/ 2593213 h 3532456"/>
              <a:gd name="connsiteX131" fmla="*/ 18831 w 3142852"/>
              <a:gd name="connsiteY131" fmla="*/ 2561736 h 3532456"/>
              <a:gd name="connsiteX132" fmla="*/ 12121 w 3142852"/>
              <a:gd name="connsiteY132" fmla="*/ 2527617 h 3532456"/>
              <a:gd name="connsiteX133" fmla="*/ 6710 w 3142852"/>
              <a:gd name="connsiteY133" fmla="*/ 2490417 h 3532456"/>
              <a:gd name="connsiteX134" fmla="*/ 3246 w 3142852"/>
              <a:gd name="connsiteY134" fmla="*/ 2449695 h 3532456"/>
              <a:gd name="connsiteX135" fmla="*/ 1082 w 3142852"/>
              <a:gd name="connsiteY135" fmla="*/ 2405231 h 3532456"/>
              <a:gd name="connsiteX136" fmla="*/ 216 w 3142852"/>
              <a:gd name="connsiteY136" fmla="*/ 2356365 h 3532456"/>
              <a:gd name="connsiteX137" fmla="*/ 0 w 3142852"/>
              <a:gd name="connsiteY137" fmla="*/ 2302656 h 3532456"/>
              <a:gd name="connsiteX138" fmla="*/ 649 w 3142852"/>
              <a:gd name="connsiteY138" fmla="*/ 2244105 h 3532456"/>
              <a:gd name="connsiteX139" fmla="*/ 1948 w 3142852"/>
              <a:gd name="connsiteY139" fmla="*/ 2180490 h 3532456"/>
              <a:gd name="connsiteX140" fmla="*/ 3246 w 3142852"/>
              <a:gd name="connsiteY140" fmla="*/ 2110713 h 3532456"/>
              <a:gd name="connsiteX141" fmla="*/ 4762 w 3142852"/>
              <a:gd name="connsiteY141" fmla="*/ 2034773 h 3532456"/>
              <a:gd name="connsiteX142" fmla="*/ 6061 w 3142852"/>
              <a:gd name="connsiteY142" fmla="*/ 1952449 h 3532456"/>
              <a:gd name="connsiteX143" fmla="*/ 7143 w 3142852"/>
              <a:gd name="connsiteY143" fmla="*/ 1862860 h 3532456"/>
              <a:gd name="connsiteX144" fmla="*/ 7576 w 3142852"/>
              <a:gd name="connsiteY144" fmla="*/ 1766229 h 3532456"/>
              <a:gd name="connsiteX145" fmla="*/ 7143 w 3142852"/>
              <a:gd name="connsiteY145" fmla="*/ 1669596 h 3532456"/>
              <a:gd name="connsiteX146" fmla="*/ 6061 w 3142852"/>
              <a:gd name="connsiteY146" fmla="*/ 1580009 h 3532456"/>
              <a:gd name="connsiteX147" fmla="*/ 4762 w 3142852"/>
              <a:gd name="connsiteY147" fmla="*/ 1497684 h 3532456"/>
              <a:gd name="connsiteX148" fmla="*/ 3246 w 3142852"/>
              <a:gd name="connsiteY148" fmla="*/ 1421743 h 3532456"/>
              <a:gd name="connsiteX149" fmla="*/ 1948 w 3142852"/>
              <a:gd name="connsiteY149" fmla="*/ 1351966 h 3532456"/>
              <a:gd name="connsiteX150" fmla="*/ 649 w 3142852"/>
              <a:gd name="connsiteY150" fmla="*/ 1288352 h 3532456"/>
              <a:gd name="connsiteX151" fmla="*/ 0 w 3142852"/>
              <a:gd name="connsiteY151" fmla="*/ 1229800 h 3532456"/>
              <a:gd name="connsiteX152" fmla="*/ 216 w 3142852"/>
              <a:gd name="connsiteY152" fmla="*/ 1176091 h 3532456"/>
              <a:gd name="connsiteX153" fmla="*/ 1082 w 3142852"/>
              <a:gd name="connsiteY153" fmla="*/ 1127225 h 3532456"/>
              <a:gd name="connsiteX154" fmla="*/ 3246 w 3142852"/>
              <a:gd name="connsiteY154" fmla="*/ 1082762 h 3532456"/>
              <a:gd name="connsiteX155" fmla="*/ 6710 w 3142852"/>
              <a:gd name="connsiteY155" fmla="*/ 1042039 h 3532456"/>
              <a:gd name="connsiteX156" fmla="*/ 11905 w 3142852"/>
              <a:gd name="connsiteY156" fmla="*/ 1004840 h 3532456"/>
              <a:gd name="connsiteX157" fmla="*/ 18831 w 3142852"/>
              <a:gd name="connsiteY157" fmla="*/ 970722 h 3532456"/>
              <a:gd name="connsiteX158" fmla="*/ 27922 w 3142852"/>
              <a:gd name="connsiteY158" fmla="*/ 939245 h 3532456"/>
              <a:gd name="connsiteX159" fmla="*/ 39178 w 3142852"/>
              <a:gd name="connsiteY159" fmla="*/ 910189 h 3532456"/>
              <a:gd name="connsiteX160" fmla="*/ 52814 w 3142852"/>
              <a:gd name="connsiteY160" fmla="*/ 883114 h 3532456"/>
              <a:gd name="connsiteX161" fmla="*/ 69264 w 3142852"/>
              <a:gd name="connsiteY161" fmla="*/ 857580 h 3532456"/>
              <a:gd name="connsiteX162" fmla="*/ 88744 w 3142852"/>
              <a:gd name="connsiteY162" fmla="*/ 833147 h 3532456"/>
              <a:gd name="connsiteX163" fmla="*/ 111039 w 3142852"/>
              <a:gd name="connsiteY163" fmla="*/ 809595 h 3532456"/>
              <a:gd name="connsiteX164" fmla="*/ 137013 w 3142852"/>
              <a:gd name="connsiteY164" fmla="*/ 786702 h 3532456"/>
              <a:gd name="connsiteX165" fmla="*/ 166450 w 3142852"/>
              <a:gd name="connsiteY165" fmla="*/ 763370 h 3532456"/>
              <a:gd name="connsiteX166" fmla="*/ 199567 w 3142852"/>
              <a:gd name="connsiteY166" fmla="*/ 740037 h 3532456"/>
              <a:gd name="connsiteX167" fmla="*/ 237012 w 3142852"/>
              <a:gd name="connsiteY167" fmla="*/ 715825 h 3532456"/>
              <a:gd name="connsiteX168" fmla="*/ 278354 w 3142852"/>
              <a:gd name="connsiteY168" fmla="*/ 690511 h 3532456"/>
              <a:gd name="connsiteX169" fmla="*/ 324458 w 3142852"/>
              <a:gd name="connsiteY169" fmla="*/ 663876 h 3532456"/>
              <a:gd name="connsiteX170" fmla="*/ 375108 w 3142852"/>
              <a:gd name="connsiteY170" fmla="*/ 635262 h 3532456"/>
              <a:gd name="connsiteX171" fmla="*/ 430735 w 3142852"/>
              <a:gd name="connsiteY171" fmla="*/ 604225 h 3532456"/>
              <a:gd name="connsiteX172" fmla="*/ 491125 w 3142852"/>
              <a:gd name="connsiteY172" fmla="*/ 570547 h 3532456"/>
              <a:gd name="connsiteX173" fmla="*/ 557359 w 3142852"/>
              <a:gd name="connsiteY173" fmla="*/ 533787 h 3532456"/>
              <a:gd name="connsiteX174" fmla="*/ 628786 w 3142852"/>
              <a:gd name="connsiteY174" fmla="*/ 493945 h 3532456"/>
              <a:gd name="connsiteX175" fmla="*/ 706276 w 3142852"/>
              <a:gd name="connsiteY175" fmla="*/ 450142 h 3532456"/>
              <a:gd name="connsiteX176" fmla="*/ 789393 w 3142852"/>
              <a:gd name="connsiteY176" fmla="*/ 401935 h 3532456"/>
              <a:gd name="connsiteX177" fmla="*/ 872510 w 3142852"/>
              <a:gd name="connsiteY177" fmla="*/ 353510 h 3532456"/>
              <a:gd name="connsiteX178" fmla="*/ 948917 w 3142852"/>
              <a:gd name="connsiteY178" fmla="*/ 307725 h 3532456"/>
              <a:gd name="connsiteX179" fmla="*/ 1019046 w 3142852"/>
              <a:gd name="connsiteY179" fmla="*/ 265462 h 3532456"/>
              <a:gd name="connsiteX180" fmla="*/ 1083548 w 3142852"/>
              <a:gd name="connsiteY180" fmla="*/ 226062 h 3532456"/>
              <a:gd name="connsiteX181" fmla="*/ 1142856 w 3142852"/>
              <a:gd name="connsiteY181" fmla="*/ 190182 h 3532456"/>
              <a:gd name="connsiteX182" fmla="*/ 1197184 w 3142852"/>
              <a:gd name="connsiteY182" fmla="*/ 156945 h 3532456"/>
              <a:gd name="connsiteX183" fmla="*/ 1247184 w 3142852"/>
              <a:gd name="connsiteY183" fmla="*/ 127229 h 3532456"/>
              <a:gd name="connsiteX184" fmla="*/ 1293071 w 3142852"/>
              <a:gd name="connsiteY184" fmla="*/ 100374 h 3532456"/>
              <a:gd name="connsiteX185" fmla="*/ 1335496 w 3142852"/>
              <a:gd name="connsiteY185" fmla="*/ 77042 h 3532456"/>
              <a:gd name="connsiteX186" fmla="*/ 1374890 w 3142852"/>
              <a:gd name="connsiteY186" fmla="*/ 56570 h 3532456"/>
              <a:gd name="connsiteX187" fmla="*/ 1411687 w 3142852"/>
              <a:gd name="connsiteY187" fmla="*/ 39402 h 3532456"/>
              <a:gd name="connsiteX188" fmla="*/ 1446318 w 3142852"/>
              <a:gd name="connsiteY188" fmla="*/ 25093 h 3532456"/>
              <a:gd name="connsiteX189" fmla="*/ 1479003 w 3142852"/>
              <a:gd name="connsiteY189" fmla="*/ 14088 h 3532456"/>
              <a:gd name="connsiteX190" fmla="*/ 1510604 w 3142852"/>
              <a:gd name="connsiteY190" fmla="*/ 6384 h 3532456"/>
              <a:gd name="connsiteX191" fmla="*/ 1541339 w 3142852"/>
              <a:gd name="connsiteY191" fmla="*/ 1541 h 353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3142852" h="3532456">
                <a:moveTo>
                  <a:pt x="1571643" y="0"/>
                </a:moveTo>
                <a:lnTo>
                  <a:pt x="1601512" y="1541"/>
                </a:lnTo>
                <a:lnTo>
                  <a:pt x="1632249" y="6384"/>
                </a:lnTo>
                <a:lnTo>
                  <a:pt x="1663850" y="14088"/>
                </a:lnTo>
                <a:lnTo>
                  <a:pt x="1696534" y="25093"/>
                </a:lnTo>
                <a:lnTo>
                  <a:pt x="1731167" y="39402"/>
                </a:lnTo>
                <a:lnTo>
                  <a:pt x="1767962" y="56570"/>
                </a:lnTo>
                <a:lnTo>
                  <a:pt x="1807356" y="77042"/>
                </a:lnTo>
                <a:lnTo>
                  <a:pt x="1849781" y="100374"/>
                </a:lnTo>
                <a:lnTo>
                  <a:pt x="1895668" y="127229"/>
                </a:lnTo>
                <a:lnTo>
                  <a:pt x="1945668" y="156945"/>
                </a:lnTo>
                <a:lnTo>
                  <a:pt x="1999997" y="190182"/>
                </a:lnTo>
                <a:lnTo>
                  <a:pt x="2059304" y="226062"/>
                </a:lnTo>
                <a:lnTo>
                  <a:pt x="2123806" y="265462"/>
                </a:lnTo>
                <a:lnTo>
                  <a:pt x="2193936" y="307725"/>
                </a:lnTo>
                <a:lnTo>
                  <a:pt x="2270342" y="353510"/>
                </a:lnTo>
                <a:lnTo>
                  <a:pt x="2353459" y="401935"/>
                </a:lnTo>
                <a:lnTo>
                  <a:pt x="2436576" y="450142"/>
                </a:lnTo>
                <a:lnTo>
                  <a:pt x="2514065" y="493945"/>
                </a:lnTo>
                <a:lnTo>
                  <a:pt x="2585493" y="534007"/>
                </a:lnTo>
                <a:lnTo>
                  <a:pt x="2651727" y="570766"/>
                </a:lnTo>
                <a:lnTo>
                  <a:pt x="2712117" y="604225"/>
                </a:lnTo>
                <a:lnTo>
                  <a:pt x="2767744" y="635262"/>
                </a:lnTo>
                <a:lnTo>
                  <a:pt x="2818394" y="663876"/>
                </a:lnTo>
                <a:lnTo>
                  <a:pt x="2864281" y="690511"/>
                </a:lnTo>
                <a:lnTo>
                  <a:pt x="2905840" y="716044"/>
                </a:lnTo>
                <a:lnTo>
                  <a:pt x="2943286" y="740037"/>
                </a:lnTo>
                <a:lnTo>
                  <a:pt x="2976186" y="763370"/>
                </a:lnTo>
                <a:lnTo>
                  <a:pt x="3005840" y="786702"/>
                </a:lnTo>
                <a:lnTo>
                  <a:pt x="3031813" y="809595"/>
                </a:lnTo>
                <a:lnTo>
                  <a:pt x="3054108" y="833147"/>
                </a:lnTo>
                <a:lnTo>
                  <a:pt x="3073588" y="857580"/>
                </a:lnTo>
                <a:lnTo>
                  <a:pt x="3090038" y="883114"/>
                </a:lnTo>
                <a:lnTo>
                  <a:pt x="3103675" y="910189"/>
                </a:lnTo>
                <a:lnTo>
                  <a:pt x="3114930" y="939245"/>
                </a:lnTo>
                <a:lnTo>
                  <a:pt x="3124021" y="970722"/>
                </a:lnTo>
                <a:lnTo>
                  <a:pt x="3130731" y="1004840"/>
                </a:lnTo>
                <a:lnTo>
                  <a:pt x="3136142" y="1042039"/>
                </a:lnTo>
                <a:lnTo>
                  <a:pt x="3139605" y="1082762"/>
                </a:lnTo>
                <a:lnTo>
                  <a:pt x="3141770" y="1127225"/>
                </a:lnTo>
                <a:lnTo>
                  <a:pt x="3142636" y="1176091"/>
                </a:lnTo>
                <a:lnTo>
                  <a:pt x="3142852" y="1229800"/>
                </a:lnTo>
                <a:lnTo>
                  <a:pt x="3142203" y="1288352"/>
                </a:lnTo>
                <a:lnTo>
                  <a:pt x="3140904" y="1351966"/>
                </a:lnTo>
                <a:lnTo>
                  <a:pt x="3139605" y="1421743"/>
                </a:lnTo>
                <a:lnTo>
                  <a:pt x="3138090" y="1497684"/>
                </a:lnTo>
                <a:lnTo>
                  <a:pt x="3136791" y="1580009"/>
                </a:lnTo>
                <a:lnTo>
                  <a:pt x="3135709" y="1669596"/>
                </a:lnTo>
                <a:lnTo>
                  <a:pt x="3135277" y="1766229"/>
                </a:lnTo>
                <a:lnTo>
                  <a:pt x="3135709" y="1862860"/>
                </a:lnTo>
                <a:lnTo>
                  <a:pt x="3136791" y="1952449"/>
                </a:lnTo>
                <a:lnTo>
                  <a:pt x="3138090" y="2034773"/>
                </a:lnTo>
                <a:lnTo>
                  <a:pt x="3139605" y="2110713"/>
                </a:lnTo>
                <a:lnTo>
                  <a:pt x="3140904" y="2180490"/>
                </a:lnTo>
                <a:lnTo>
                  <a:pt x="3142203" y="2244105"/>
                </a:lnTo>
                <a:lnTo>
                  <a:pt x="3142852" y="2302656"/>
                </a:lnTo>
                <a:lnTo>
                  <a:pt x="3142636" y="2356365"/>
                </a:lnTo>
                <a:lnTo>
                  <a:pt x="3141770" y="2405231"/>
                </a:lnTo>
                <a:lnTo>
                  <a:pt x="3139605" y="2449695"/>
                </a:lnTo>
                <a:lnTo>
                  <a:pt x="3136142" y="2490417"/>
                </a:lnTo>
                <a:lnTo>
                  <a:pt x="3130948" y="2527617"/>
                </a:lnTo>
                <a:lnTo>
                  <a:pt x="3124021" y="2561736"/>
                </a:lnTo>
                <a:lnTo>
                  <a:pt x="3114930" y="2593213"/>
                </a:lnTo>
                <a:lnTo>
                  <a:pt x="3103675" y="2622267"/>
                </a:lnTo>
                <a:lnTo>
                  <a:pt x="3090038" y="2649342"/>
                </a:lnTo>
                <a:lnTo>
                  <a:pt x="3073588" y="2674876"/>
                </a:lnTo>
                <a:lnTo>
                  <a:pt x="3054108" y="2699309"/>
                </a:lnTo>
                <a:lnTo>
                  <a:pt x="3031813" y="2722862"/>
                </a:lnTo>
                <a:lnTo>
                  <a:pt x="3005840" y="2745754"/>
                </a:lnTo>
                <a:lnTo>
                  <a:pt x="2976402" y="2769086"/>
                </a:lnTo>
                <a:lnTo>
                  <a:pt x="2943286" y="2792419"/>
                </a:lnTo>
                <a:lnTo>
                  <a:pt x="2905840" y="2816632"/>
                </a:lnTo>
                <a:lnTo>
                  <a:pt x="2864498" y="2841945"/>
                </a:lnTo>
                <a:lnTo>
                  <a:pt x="2818394" y="2868580"/>
                </a:lnTo>
                <a:lnTo>
                  <a:pt x="2767744" y="2897196"/>
                </a:lnTo>
                <a:lnTo>
                  <a:pt x="2712117" y="2928232"/>
                </a:lnTo>
                <a:lnTo>
                  <a:pt x="2651727" y="2961910"/>
                </a:lnTo>
                <a:lnTo>
                  <a:pt x="2585493" y="2998669"/>
                </a:lnTo>
                <a:lnTo>
                  <a:pt x="2514065" y="3038511"/>
                </a:lnTo>
                <a:lnTo>
                  <a:pt x="2436576" y="3082314"/>
                </a:lnTo>
                <a:lnTo>
                  <a:pt x="2353459" y="3130521"/>
                </a:lnTo>
                <a:lnTo>
                  <a:pt x="2270342" y="3178947"/>
                </a:lnTo>
                <a:lnTo>
                  <a:pt x="2193936" y="3224731"/>
                </a:lnTo>
                <a:lnTo>
                  <a:pt x="2123806" y="3266994"/>
                </a:lnTo>
                <a:lnTo>
                  <a:pt x="2059304" y="3306395"/>
                </a:lnTo>
                <a:lnTo>
                  <a:pt x="1999997" y="3342274"/>
                </a:lnTo>
                <a:lnTo>
                  <a:pt x="1945668" y="3375513"/>
                </a:lnTo>
                <a:lnTo>
                  <a:pt x="1895668" y="3405228"/>
                </a:lnTo>
                <a:lnTo>
                  <a:pt x="1849781" y="3432083"/>
                </a:lnTo>
                <a:lnTo>
                  <a:pt x="1807356" y="3455415"/>
                </a:lnTo>
                <a:lnTo>
                  <a:pt x="1767962" y="3475886"/>
                </a:lnTo>
                <a:lnTo>
                  <a:pt x="1731167" y="3493055"/>
                </a:lnTo>
                <a:lnTo>
                  <a:pt x="1696534" y="3507363"/>
                </a:lnTo>
                <a:lnTo>
                  <a:pt x="1663850" y="3518369"/>
                </a:lnTo>
                <a:lnTo>
                  <a:pt x="1632249" y="3526073"/>
                </a:lnTo>
                <a:lnTo>
                  <a:pt x="1601512" y="3530916"/>
                </a:lnTo>
                <a:lnTo>
                  <a:pt x="1571643" y="3532456"/>
                </a:lnTo>
                <a:lnTo>
                  <a:pt x="1541339" y="3530916"/>
                </a:lnTo>
                <a:lnTo>
                  <a:pt x="1510604" y="3526073"/>
                </a:lnTo>
                <a:lnTo>
                  <a:pt x="1479003" y="3518369"/>
                </a:lnTo>
                <a:lnTo>
                  <a:pt x="1446318" y="3507363"/>
                </a:lnTo>
                <a:lnTo>
                  <a:pt x="1411687" y="3493055"/>
                </a:lnTo>
                <a:lnTo>
                  <a:pt x="1374890" y="3475886"/>
                </a:lnTo>
                <a:lnTo>
                  <a:pt x="1335496" y="3455415"/>
                </a:lnTo>
                <a:lnTo>
                  <a:pt x="1293071" y="3432083"/>
                </a:lnTo>
                <a:lnTo>
                  <a:pt x="1247184" y="3405228"/>
                </a:lnTo>
                <a:lnTo>
                  <a:pt x="1197184" y="3375513"/>
                </a:lnTo>
                <a:lnTo>
                  <a:pt x="1142856" y="3342274"/>
                </a:lnTo>
                <a:lnTo>
                  <a:pt x="1083548" y="3306395"/>
                </a:lnTo>
                <a:lnTo>
                  <a:pt x="1019046" y="3266994"/>
                </a:lnTo>
                <a:lnTo>
                  <a:pt x="948917" y="3224731"/>
                </a:lnTo>
                <a:lnTo>
                  <a:pt x="872510" y="3178947"/>
                </a:lnTo>
                <a:lnTo>
                  <a:pt x="789393" y="3130521"/>
                </a:lnTo>
                <a:lnTo>
                  <a:pt x="706276" y="3082314"/>
                </a:lnTo>
                <a:lnTo>
                  <a:pt x="628786" y="3038511"/>
                </a:lnTo>
                <a:lnTo>
                  <a:pt x="557359" y="2998450"/>
                </a:lnTo>
                <a:lnTo>
                  <a:pt x="491125" y="2961690"/>
                </a:lnTo>
                <a:lnTo>
                  <a:pt x="430735" y="2928232"/>
                </a:lnTo>
                <a:lnTo>
                  <a:pt x="375108" y="2897196"/>
                </a:lnTo>
                <a:lnTo>
                  <a:pt x="324458" y="2868580"/>
                </a:lnTo>
                <a:lnTo>
                  <a:pt x="278571" y="2841945"/>
                </a:lnTo>
                <a:lnTo>
                  <a:pt x="237012" y="2816412"/>
                </a:lnTo>
                <a:lnTo>
                  <a:pt x="199567" y="2792419"/>
                </a:lnTo>
                <a:lnTo>
                  <a:pt x="166667" y="2769086"/>
                </a:lnTo>
                <a:lnTo>
                  <a:pt x="137013" y="2745754"/>
                </a:lnTo>
                <a:lnTo>
                  <a:pt x="111039" y="2722862"/>
                </a:lnTo>
                <a:lnTo>
                  <a:pt x="88744" y="2699309"/>
                </a:lnTo>
                <a:lnTo>
                  <a:pt x="69264" y="2674876"/>
                </a:lnTo>
                <a:lnTo>
                  <a:pt x="52814" y="2649342"/>
                </a:lnTo>
                <a:lnTo>
                  <a:pt x="39178" y="2622267"/>
                </a:lnTo>
                <a:lnTo>
                  <a:pt x="27922" y="2593213"/>
                </a:lnTo>
                <a:lnTo>
                  <a:pt x="18831" y="2561736"/>
                </a:lnTo>
                <a:lnTo>
                  <a:pt x="12121" y="2527617"/>
                </a:lnTo>
                <a:lnTo>
                  <a:pt x="6710" y="2490417"/>
                </a:lnTo>
                <a:lnTo>
                  <a:pt x="3246" y="2449695"/>
                </a:lnTo>
                <a:lnTo>
                  <a:pt x="1082" y="2405231"/>
                </a:lnTo>
                <a:lnTo>
                  <a:pt x="216" y="2356365"/>
                </a:lnTo>
                <a:lnTo>
                  <a:pt x="0" y="2302656"/>
                </a:lnTo>
                <a:lnTo>
                  <a:pt x="649" y="2244105"/>
                </a:lnTo>
                <a:lnTo>
                  <a:pt x="1948" y="2180490"/>
                </a:lnTo>
                <a:lnTo>
                  <a:pt x="3246" y="2110713"/>
                </a:lnTo>
                <a:lnTo>
                  <a:pt x="4762" y="2034773"/>
                </a:lnTo>
                <a:lnTo>
                  <a:pt x="6061" y="1952449"/>
                </a:lnTo>
                <a:lnTo>
                  <a:pt x="7143" y="1862860"/>
                </a:lnTo>
                <a:lnTo>
                  <a:pt x="7576" y="1766229"/>
                </a:lnTo>
                <a:lnTo>
                  <a:pt x="7143" y="1669596"/>
                </a:lnTo>
                <a:lnTo>
                  <a:pt x="6061" y="1580009"/>
                </a:lnTo>
                <a:lnTo>
                  <a:pt x="4762" y="1497684"/>
                </a:lnTo>
                <a:lnTo>
                  <a:pt x="3246" y="1421743"/>
                </a:lnTo>
                <a:lnTo>
                  <a:pt x="1948" y="1351966"/>
                </a:lnTo>
                <a:lnTo>
                  <a:pt x="649" y="1288352"/>
                </a:lnTo>
                <a:lnTo>
                  <a:pt x="0" y="1229800"/>
                </a:lnTo>
                <a:lnTo>
                  <a:pt x="216" y="1176091"/>
                </a:lnTo>
                <a:lnTo>
                  <a:pt x="1082" y="1127225"/>
                </a:lnTo>
                <a:lnTo>
                  <a:pt x="3246" y="1082762"/>
                </a:lnTo>
                <a:lnTo>
                  <a:pt x="6710" y="1042039"/>
                </a:lnTo>
                <a:lnTo>
                  <a:pt x="11905" y="1004840"/>
                </a:lnTo>
                <a:lnTo>
                  <a:pt x="18831" y="970722"/>
                </a:lnTo>
                <a:lnTo>
                  <a:pt x="27922" y="939245"/>
                </a:lnTo>
                <a:lnTo>
                  <a:pt x="39178" y="910189"/>
                </a:lnTo>
                <a:lnTo>
                  <a:pt x="52814" y="883114"/>
                </a:lnTo>
                <a:lnTo>
                  <a:pt x="69264" y="857580"/>
                </a:lnTo>
                <a:lnTo>
                  <a:pt x="88744" y="833147"/>
                </a:lnTo>
                <a:lnTo>
                  <a:pt x="111039" y="809595"/>
                </a:lnTo>
                <a:lnTo>
                  <a:pt x="137013" y="786702"/>
                </a:lnTo>
                <a:lnTo>
                  <a:pt x="166450" y="763370"/>
                </a:lnTo>
                <a:lnTo>
                  <a:pt x="199567" y="740037"/>
                </a:lnTo>
                <a:lnTo>
                  <a:pt x="237012" y="715825"/>
                </a:lnTo>
                <a:lnTo>
                  <a:pt x="278354" y="690511"/>
                </a:lnTo>
                <a:lnTo>
                  <a:pt x="324458" y="663876"/>
                </a:lnTo>
                <a:lnTo>
                  <a:pt x="375108" y="635262"/>
                </a:lnTo>
                <a:lnTo>
                  <a:pt x="430735" y="604225"/>
                </a:lnTo>
                <a:lnTo>
                  <a:pt x="491125" y="570547"/>
                </a:lnTo>
                <a:lnTo>
                  <a:pt x="557359" y="533787"/>
                </a:lnTo>
                <a:lnTo>
                  <a:pt x="628786" y="493945"/>
                </a:lnTo>
                <a:lnTo>
                  <a:pt x="706276" y="450142"/>
                </a:lnTo>
                <a:lnTo>
                  <a:pt x="789393" y="401935"/>
                </a:lnTo>
                <a:lnTo>
                  <a:pt x="872510" y="353510"/>
                </a:lnTo>
                <a:lnTo>
                  <a:pt x="948917" y="307725"/>
                </a:lnTo>
                <a:lnTo>
                  <a:pt x="1019046" y="265462"/>
                </a:lnTo>
                <a:lnTo>
                  <a:pt x="1083548" y="226062"/>
                </a:lnTo>
                <a:lnTo>
                  <a:pt x="1142856" y="190182"/>
                </a:lnTo>
                <a:lnTo>
                  <a:pt x="1197184" y="156945"/>
                </a:lnTo>
                <a:lnTo>
                  <a:pt x="1247184" y="127229"/>
                </a:lnTo>
                <a:lnTo>
                  <a:pt x="1293071" y="100374"/>
                </a:lnTo>
                <a:lnTo>
                  <a:pt x="1335496" y="77042"/>
                </a:lnTo>
                <a:lnTo>
                  <a:pt x="1374890" y="56570"/>
                </a:lnTo>
                <a:lnTo>
                  <a:pt x="1411687" y="39402"/>
                </a:lnTo>
                <a:lnTo>
                  <a:pt x="1446318" y="25093"/>
                </a:lnTo>
                <a:lnTo>
                  <a:pt x="1479003" y="14088"/>
                </a:lnTo>
                <a:lnTo>
                  <a:pt x="1510604" y="6384"/>
                </a:lnTo>
                <a:lnTo>
                  <a:pt x="1541339" y="15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3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702800" y="1816769"/>
            <a:ext cx="9774238" cy="7339263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1816769"/>
            <a:ext cx="9774238" cy="7339263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747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08139" y="3056021"/>
            <a:ext cx="4860760" cy="4860758"/>
          </a:xfrm>
          <a:custGeom>
            <a:avLst/>
            <a:gdLst>
              <a:gd name="connsiteX0" fmla="*/ 2605881 w 5211762"/>
              <a:gd name="connsiteY0" fmla="*/ 0 h 5211760"/>
              <a:gd name="connsiteX1" fmla="*/ 5211762 w 5211762"/>
              <a:gd name="connsiteY1" fmla="*/ 2605880 h 5211760"/>
              <a:gd name="connsiteX2" fmla="*/ 2605881 w 5211762"/>
              <a:gd name="connsiteY2" fmla="*/ 5211760 h 5211760"/>
              <a:gd name="connsiteX3" fmla="*/ 0 w 5211762"/>
              <a:gd name="connsiteY3" fmla="*/ 2605880 h 5211760"/>
              <a:gd name="connsiteX4" fmla="*/ 2605881 w 5211762"/>
              <a:gd name="connsiteY4" fmla="*/ 0 h 52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1762" h="5211760">
                <a:moveTo>
                  <a:pt x="2605881" y="0"/>
                </a:moveTo>
                <a:cubicBezTo>
                  <a:pt x="4045069" y="0"/>
                  <a:pt x="5211762" y="1166692"/>
                  <a:pt x="5211762" y="2605880"/>
                </a:cubicBezTo>
                <a:cubicBezTo>
                  <a:pt x="5211762" y="4045068"/>
                  <a:pt x="4045069" y="5211760"/>
                  <a:pt x="2605881" y="5211760"/>
                </a:cubicBezTo>
                <a:cubicBezTo>
                  <a:pt x="1166693" y="5211760"/>
                  <a:pt x="0" y="4045068"/>
                  <a:pt x="0" y="2605880"/>
                </a:cubicBezTo>
                <a:cubicBezTo>
                  <a:pt x="0" y="1166692"/>
                  <a:pt x="1166693" y="0"/>
                  <a:pt x="2605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250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12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>
            <a:off x="-1109454" y="7298604"/>
            <a:ext cx="1754660" cy="1754660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4798317" y="7100896"/>
            <a:ext cx="197708" cy="197708"/>
          </a:xfrm>
          <a:prstGeom prst="ellipse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Diamond 8"/>
          <p:cNvSpPr/>
          <p:nvPr userDrawn="1"/>
        </p:nvSpPr>
        <p:spPr>
          <a:xfrm>
            <a:off x="9227129" y="4903367"/>
            <a:ext cx="326242" cy="326242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/>
          <p:cNvSpPr/>
          <p:nvPr userDrawn="1"/>
        </p:nvSpPr>
        <p:spPr>
          <a:xfrm>
            <a:off x="18775824" y="-701214"/>
            <a:ext cx="1402428" cy="140242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Diamond 26"/>
          <p:cNvSpPr/>
          <p:nvPr userDrawn="1"/>
        </p:nvSpPr>
        <p:spPr>
          <a:xfrm>
            <a:off x="8363629" y="8756519"/>
            <a:ext cx="326242" cy="326242"/>
          </a:xfrm>
          <a:prstGeom prst="diamond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27"/>
          <p:cNvSpPr/>
          <p:nvPr userDrawn="1"/>
        </p:nvSpPr>
        <p:spPr>
          <a:xfrm>
            <a:off x="-516648" y="408288"/>
            <a:ext cx="872181" cy="872181"/>
          </a:xfrm>
          <a:prstGeom prst="ellipse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reeform: Shape 31"/>
          <p:cNvSpPr/>
          <p:nvPr userDrawn="1"/>
        </p:nvSpPr>
        <p:spPr>
          <a:xfrm flipV="1">
            <a:off x="17134329" y="7914313"/>
            <a:ext cx="523242" cy="523242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Freeform: Shape 32"/>
          <p:cNvSpPr/>
          <p:nvPr userDrawn="1"/>
        </p:nvSpPr>
        <p:spPr>
          <a:xfrm flipV="1">
            <a:off x="12931967" y="135308"/>
            <a:ext cx="197000" cy="197000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Freeform: Shape 33"/>
          <p:cNvSpPr/>
          <p:nvPr userDrawn="1"/>
        </p:nvSpPr>
        <p:spPr>
          <a:xfrm>
            <a:off x="19031822" y="3190583"/>
            <a:ext cx="962835" cy="962835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Isosceles Triangle 36"/>
          <p:cNvSpPr/>
          <p:nvPr userDrawn="1"/>
        </p:nvSpPr>
        <p:spPr>
          <a:xfrm rot="19384964">
            <a:off x="11768415" y="10704141"/>
            <a:ext cx="365105" cy="314746"/>
          </a:xfrm>
          <a:prstGeom prst="triangle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Isosceles Triangle 37"/>
          <p:cNvSpPr/>
          <p:nvPr userDrawn="1"/>
        </p:nvSpPr>
        <p:spPr>
          <a:xfrm rot="19384964">
            <a:off x="1973838" y="3300965"/>
            <a:ext cx="516018" cy="444843"/>
          </a:xfrm>
          <a:prstGeom prst="triangle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Freeform: Shape 28"/>
          <p:cNvSpPr/>
          <p:nvPr userDrawn="1"/>
        </p:nvSpPr>
        <p:spPr>
          <a:xfrm>
            <a:off x="4798317" y="1497383"/>
            <a:ext cx="412090" cy="412090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56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5" r:id="rId2"/>
    <p:sldLayoutId id="2147483665" r:id="rId3"/>
    <p:sldLayoutId id="2147483680" r:id="rId4"/>
    <p:sldLayoutId id="2147483682" r:id="rId5"/>
    <p:sldLayoutId id="2147483684" r:id="rId6"/>
  </p:sldLayoutIdLst>
  <p:timing>
    <p:tnLst>
      <p:par>
        <p:cTn id="1" dur="indefinite" restart="never" nodeType="tmRoot"/>
      </p:par>
    </p:tnLst>
  </p:timing>
  <p:txStyles>
    <p:titleStyle>
      <a:lvl1pPr algn="l" defTabSz="1460754" rtl="0" eaLnBrk="1" latinLnBrk="0" hangingPunct="1">
        <a:lnSpc>
          <a:spcPct val="90000"/>
        </a:lnSpc>
        <a:spcBef>
          <a:spcPct val="0"/>
        </a:spcBef>
        <a:buNone/>
        <a:defRPr sz="70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89" indent="-365189" algn="l" defTabSz="1460754" rtl="0" eaLnBrk="1" latinLnBrk="0" hangingPunct="1">
        <a:lnSpc>
          <a:spcPct val="90000"/>
        </a:lnSpc>
        <a:spcBef>
          <a:spcPts val="1598"/>
        </a:spcBef>
        <a:buFont typeface="Arial" panose="020B0604020202020204" pitchFamily="34" charset="0"/>
        <a:buChar char="•"/>
        <a:defRPr sz="4473" kern="1200">
          <a:solidFill>
            <a:schemeClr val="tx1"/>
          </a:solidFill>
          <a:latin typeface="+mn-lt"/>
          <a:ea typeface="+mn-ea"/>
          <a:cs typeface="+mn-cs"/>
        </a:defRPr>
      </a:lvl1pPr>
      <a:lvl2pPr marL="1095566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3834" kern="1200">
          <a:solidFill>
            <a:schemeClr val="tx1"/>
          </a:solidFill>
          <a:latin typeface="+mn-lt"/>
          <a:ea typeface="+mn-ea"/>
          <a:cs typeface="+mn-cs"/>
        </a:defRPr>
      </a:lvl2pPr>
      <a:lvl3pPr marL="1825943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3195" kern="1200">
          <a:solidFill>
            <a:schemeClr val="tx1"/>
          </a:solidFill>
          <a:latin typeface="+mn-lt"/>
          <a:ea typeface="+mn-ea"/>
          <a:cs typeface="+mn-cs"/>
        </a:defRPr>
      </a:lvl3pPr>
      <a:lvl4pPr marL="2556320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4pPr>
      <a:lvl5pPr marL="3286697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5pPr>
      <a:lvl6pPr marL="4017074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6pPr>
      <a:lvl7pPr marL="4747451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7pPr>
      <a:lvl8pPr marL="5477828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8pPr>
      <a:lvl9pPr marL="6208205" indent="-365189" algn="l" defTabSz="1460754" rtl="0" eaLnBrk="1" latinLnBrk="0" hangingPunct="1">
        <a:lnSpc>
          <a:spcPct val="90000"/>
        </a:lnSpc>
        <a:spcBef>
          <a:spcPts val="799"/>
        </a:spcBef>
        <a:buFont typeface="Arial" panose="020B0604020202020204" pitchFamily="34" charset="0"/>
        <a:buChar char="•"/>
        <a:defRPr sz="28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1pPr>
      <a:lvl2pPr marL="730377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2pPr>
      <a:lvl3pPr marL="1460754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3pPr>
      <a:lvl4pPr marL="2191131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4pPr>
      <a:lvl5pPr marL="2921508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5pPr>
      <a:lvl6pPr marL="3651885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6pPr>
      <a:lvl7pPr marL="4382262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7pPr>
      <a:lvl8pPr marL="5112639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8pPr>
      <a:lvl9pPr marL="5843016" algn="l" defTabSz="1460754" rtl="0" eaLnBrk="1" latinLnBrk="0" hangingPunct="1">
        <a:defRPr sz="28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개체 틀 41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8" b="7348"/>
          <a:stretch/>
        </p:blipFill>
        <p:spPr>
          <a:xfrm>
            <a:off x="1" y="0"/>
            <a:ext cx="19477038" cy="10972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9477038" cy="109728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82000"/>
                </a:schemeClr>
              </a:gs>
              <a:gs pos="100000">
                <a:schemeClr val="tx1">
                  <a:lumMod val="75000"/>
                  <a:lumOff val="25000"/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500" b="1" spc="300" dirty="0" smtClean="0">
                <a:latin typeface="Myriad Pro Cond" panose="020B0506030403020204" pitchFamily="34" charset="0"/>
                <a:ea typeface="HY강B" panose="02030600000101010101" pitchFamily="18" charset="-127"/>
              </a:rPr>
              <a:t>Political System of East Asia</a:t>
            </a:r>
          </a:p>
          <a:p>
            <a:pPr algn="ctr"/>
            <a:endParaRPr lang="en-US" altLang="ko-KR" sz="11500" b="1" spc="300" dirty="0" smtClean="0">
              <a:latin typeface="Myriad Pro Cond" panose="020B0506030403020204" pitchFamily="34" charset="0"/>
              <a:ea typeface="HY강B" panose="02030600000101010101" pitchFamily="18" charset="-127"/>
            </a:endParaRPr>
          </a:p>
          <a:p>
            <a:pPr algn="ctr"/>
            <a:endParaRPr lang="id-ID" sz="11500" b="1" spc="300" dirty="0">
              <a:latin typeface="Myriad Pro Cond" panose="020B0506030403020204" pitchFamily="34" charset="0"/>
              <a:ea typeface="HY강B" panose="02030600000101010101" pitchFamily="18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2262" y="5191589"/>
            <a:ext cx="126925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2019. 2</a:t>
            </a:r>
            <a:r>
              <a:rPr lang="en-US" sz="2800" spc="300" baseline="300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nd</a:t>
            </a:r>
            <a:r>
              <a:rPr 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 Semester Social Study </a:t>
            </a:r>
            <a:r>
              <a:rPr 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Presentation</a:t>
            </a:r>
          </a:p>
          <a:p>
            <a:pPr algn="ctr"/>
            <a:r>
              <a:rPr 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1507 </a:t>
            </a:r>
            <a:r>
              <a:rPr lang="ko-KR" alt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오유신</a:t>
            </a:r>
            <a:endParaRPr lang="en-US" altLang="ko-KR" sz="2800" spc="300" dirty="0" smtClean="0">
              <a:solidFill>
                <a:schemeClr val="bg1">
                  <a:lumMod val="75000"/>
                </a:schemeClr>
              </a:solidFill>
              <a:latin typeface="Gill Sans MT Condensed" panose="020B05060201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1508 </a:t>
            </a:r>
            <a:r>
              <a:rPr lang="ko-KR" alt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임상민</a:t>
            </a:r>
            <a:endParaRPr lang="en-US" altLang="ko-KR" sz="2800" spc="300" dirty="0" smtClean="0">
              <a:solidFill>
                <a:schemeClr val="bg1">
                  <a:lumMod val="75000"/>
                </a:schemeClr>
              </a:solidFill>
              <a:latin typeface="Gill Sans MT Condensed" panose="020B05060201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1509 </a:t>
            </a:r>
            <a:r>
              <a:rPr lang="ko-KR" alt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장민준</a:t>
            </a:r>
            <a:endParaRPr lang="en-US" altLang="ko-KR" sz="2800" spc="300" dirty="0" smtClean="0">
              <a:solidFill>
                <a:schemeClr val="bg1">
                  <a:lumMod val="75000"/>
                </a:schemeClr>
              </a:solidFill>
              <a:latin typeface="Gill Sans MT Condensed" panose="020B05060201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1515 </a:t>
            </a:r>
            <a:r>
              <a:rPr lang="ko-KR" altLang="en-US" sz="2800" spc="300" dirty="0" smtClean="0">
                <a:solidFill>
                  <a:schemeClr val="bg1">
                    <a:lumMod val="75000"/>
                  </a:schemeClr>
                </a:solidFill>
                <a:latin typeface="Gill Sans MT Condensed" panose="020B0506020104020203" pitchFamily="34" charset="0"/>
                <a:cs typeface="Segoe UI" panose="020B0502040204020203" pitchFamily="34" charset="0"/>
              </a:rPr>
              <a:t>최세현</a:t>
            </a:r>
            <a:endParaRPr lang="id-ID" sz="2800" spc="300" dirty="0">
              <a:solidFill>
                <a:schemeClr val="bg1">
                  <a:lumMod val="75000"/>
                </a:schemeClr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83191" y="7318740"/>
            <a:ext cx="197708" cy="19770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Diamond 19"/>
          <p:cNvSpPr/>
          <p:nvPr/>
        </p:nvSpPr>
        <p:spPr>
          <a:xfrm>
            <a:off x="10784313" y="2583561"/>
            <a:ext cx="326242" cy="326242"/>
          </a:xfrm>
          <a:prstGeom prst="diamond">
            <a:avLst/>
          </a:prstGeom>
          <a:solidFill>
            <a:schemeClr val="accent3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18775824" y="-701214"/>
            <a:ext cx="1402428" cy="1402428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Diamond 21"/>
          <p:cNvSpPr/>
          <p:nvPr/>
        </p:nvSpPr>
        <p:spPr>
          <a:xfrm>
            <a:off x="7967991" y="9912211"/>
            <a:ext cx="326242" cy="326242"/>
          </a:xfrm>
          <a:prstGeom prst="diamond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-516648" y="408288"/>
            <a:ext cx="872181" cy="87218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Freeform: Shape 23"/>
          <p:cNvSpPr/>
          <p:nvPr/>
        </p:nvSpPr>
        <p:spPr>
          <a:xfrm flipV="1">
            <a:off x="17053500" y="9082761"/>
            <a:ext cx="336300" cy="336300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Freeform: Shape 24"/>
          <p:cNvSpPr/>
          <p:nvPr/>
        </p:nvSpPr>
        <p:spPr>
          <a:xfrm flipV="1">
            <a:off x="12931967" y="135308"/>
            <a:ext cx="197000" cy="197000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Freeform: Shape 25"/>
          <p:cNvSpPr/>
          <p:nvPr/>
        </p:nvSpPr>
        <p:spPr>
          <a:xfrm>
            <a:off x="19064978" y="4802895"/>
            <a:ext cx="1201367" cy="1201367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Isosceles Triangle 26"/>
          <p:cNvSpPr/>
          <p:nvPr/>
        </p:nvSpPr>
        <p:spPr>
          <a:xfrm rot="19384964">
            <a:off x="11768415" y="10704141"/>
            <a:ext cx="365105" cy="314746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Isosceles Triangle 27"/>
          <p:cNvSpPr/>
          <p:nvPr/>
        </p:nvSpPr>
        <p:spPr>
          <a:xfrm rot="19384964">
            <a:off x="2078479" y="3391174"/>
            <a:ext cx="306736" cy="264426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Freeform: Shape 28"/>
          <p:cNvSpPr/>
          <p:nvPr/>
        </p:nvSpPr>
        <p:spPr>
          <a:xfrm>
            <a:off x="4881883" y="1580949"/>
            <a:ext cx="244958" cy="244958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Freeform: Shape 29"/>
          <p:cNvSpPr/>
          <p:nvPr/>
        </p:nvSpPr>
        <p:spPr>
          <a:xfrm>
            <a:off x="15267542" y="2723519"/>
            <a:ext cx="962835" cy="962835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Freeform: Shape 30"/>
          <p:cNvSpPr/>
          <p:nvPr/>
        </p:nvSpPr>
        <p:spPr>
          <a:xfrm>
            <a:off x="4996025" y="3204936"/>
            <a:ext cx="590686" cy="590684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reeform: Shape 31"/>
          <p:cNvSpPr/>
          <p:nvPr/>
        </p:nvSpPr>
        <p:spPr>
          <a:xfrm>
            <a:off x="7211776" y="-663712"/>
            <a:ext cx="1204950" cy="1204946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Isosceles Triangle 32"/>
          <p:cNvSpPr/>
          <p:nvPr/>
        </p:nvSpPr>
        <p:spPr>
          <a:xfrm rot="19384964">
            <a:off x="11599324" y="8986183"/>
            <a:ext cx="306736" cy="264426"/>
          </a:xfrm>
          <a:prstGeom prst="triangl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Freeform: Shape 33"/>
          <p:cNvSpPr/>
          <p:nvPr/>
        </p:nvSpPr>
        <p:spPr>
          <a:xfrm>
            <a:off x="-892998" y="8919640"/>
            <a:ext cx="1459755" cy="1459755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6">
              <a:alpha val="36000"/>
            </a:schemeClr>
          </a:solidFill>
          <a:ln>
            <a:noFill/>
          </a:ln>
          <a:effectLst>
            <a:outerShdw blurRad="12700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Isosceles Triangle 34"/>
          <p:cNvSpPr/>
          <p:nvPr/>
        </p:nvSpPr>
        <p:spPr>
          <a:xfrm rot="19384964">
            <a:off x="11651002" y="2253521"/>
            <a:ext cx="306736" cy="26442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12700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/>
          <p:cNvSpPr/>
          <p:nvPr/>
        </p:nvSpPr>
        <p:spPr>
          <a:xfrm>
            <a:off x="6436210" y="1854836"/>
            <a:ext cx="197708" cy="197708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4" name="Group 22"/>
          <p:cNvGrpSpPr/>
          <p:nvPr/>
        </p:nvGrpSpPr>
        <p:grpSpPr>
          <a:xfrm>
            <a:off x="9441641" y="8084344"/>
            <a:ext cx="593756" cy="593754"/>
            <a:chOff x="9304337" y="7280290"/>
            <a:chExt cx="868364" cy="868362"/>
          </a:xfrm>
        </p:grpSpPr>
        <p:sp>
          <p:nvSpPr>
            <p:cNvPr id="45" name="Oval 23"/>
            <p:cNvSpPr/>
            <p:nvPr/>
          </p:nvSpPr>
          <p:spPr>
            <a:xfrm>
              <a:off x="9304337" y="7280290"/>
              <a:ext cx="868364" cy="8683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254000" dir="5400000" sx="78000" sy="78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 rot="5400000">
              <a:off x="9646429" y="7555084"/>
              <a:ext cx="184180" cy="318774"/>
            </a:xfrm>
            <a:custGeom>
              <a:avLst/>
              <a:gdLst>
                <a:gd name="T0" fmla="*/ 917464 w 228"/>
                <a:gd name="T1" fmla="*/ 6378503 h 396"/>
                <a:gd name="T2" fmla="*/ 917464 w 228"/>
                <a:gd name="T3" fmla="*/ 6378503 h 396"/>
                <a:gd name="T4" fmla="*/ 20449952 w 228"/>
                <a:gd name="T5" fmla="*/ 25644259 h 396"/>
                <a:gd name="T6" fmla="*/ 917464 w 228"/>
                <a:gd name="T7" fmla="*/ 45951270 h 396"/>
                <a:gd name="T8" fmla="*/ 917464 w 228"/>
                <a:gd name="T9" fmla="*/ 45951270 h 396"/>
                <a:gd name="T10" fmla="*/ 0 w 228"/>
                <a:gd name="T11" fmla="*/ 47773648 h 396"/>
                <a:gd name="T12" fmla="*/ 3801645 w 228"/>
                <a:gd name="T13" fmla="*/ 51418403 h 396"/>
                <a:gd name="T14" fmla="*/ 6554398 w 228"/>
                <a:gd name="T15" fmla="*/ 50507395 h 396"/>
                <a:gd name="T16" fmla="*/ 6554398 w 228"/>
                <a:gd name="T17" fmla="*/ 50507395 h 396"/>
                <a:gd name="T18" fmla="*/ 28839639 w 228"/>
                <a:gd name="T19" fmla="*/ 28507892 h 396"/>
                <a:gd name="T20" fmla="*/ 28839639 w 228"/>
                <a:gd name="T21" fmla="*/ 28507892 h 396"/>
                <a:gd name="T22" fmla="*/ 29757103 w 228"/>
                <a:gd name="T23" fmla="*/ 25644259 h 396"/>
                <a:gd name="T24" fmla="*/ 29757103 w 228"/>
                <a:gd name="T25" fmla="*/ 25644259 h 396"/>
                <a:gd name="T26" fmla="*/ 29757103 w 228"/>
                <a:gd name="T27" fmla="*/ 25644259 h 396"/>
                <a:gd name="T28" fmla="*/ 28839639 w 228"/>
                <a:gd name="T29" fmla="*/ 22910511 h 396"/>
                <a:gd name="T30" fmla="*/ 28839639 w 228"/>
                <a:gd name="T31" fmla="*/ 22910511 h 396"/>
                <a:gd name="T32" fmla="*/ 6554398 w 228"/>
                <a:gd name="T33" fmla="*/ 911369 h 396"/>
                <a:gd name="T34" fmla="*/ 6554398 w 228"/>
                <a:gd name="T35" fmla="*/ 911369 h 396"/>
                <a:gd name="T36" fmla="*/ 3801645 w 228"/>
                <a:gd name="T37" fmla="*/ 0 h 396"/>
                <a:gd name="T38" fmla="*/ 0 w 228"/>
                <a:gd name="T39" fmla="*/ 3644756 h 396"/>
                <a:gd name="T40" fmla="*/ 917464 w 228"/>
                <a:gd name="T41" fmla="*/ 6378503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0121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7696200" y="1605269"/>
            <a:ext cx="10632051" cy="7555783"/>
          </a:xfrm>
          <a:prstGeom prst="roundRect">
            <a:avLst>
              <a:gd name="adj" fmla="val 367"/>
            </a:avLst>
          </a:prstGeom>
          <a:solidFill>
            <a:schemeClr val="bg1"/>
          </a:solidFill>
          <a:ln>
            <a:noFill/>
          </a:ln>
          <a:effectLst>
            <a:outerShdw blurRad="1270000" dist="10160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ea"/>
              <a:ea typeface="+mj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2350" y="2238816"/>
            <a:ext cx="684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대한민국의 정치체제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92349" y="2885147"/>
            <a:ext cx="7234341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“</a:t>
            </a:r>
            <a:r>
              <a:rPr lang="ko-KR" altLang="en-US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대한민국은 민주공화국이다</a:t>
            </a:r>
            <a:r>
              <a:rPr lang="en-US" altLang="ko-KR" sz="1600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.” – </a:t>
            </a:r>
            <a:r>
              <a:rPr lang="ko-KR" altLang="en-US" sz="1600" i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대한민국 헌법 제</a:t>
            </a:r>
            <a:r>
              <a:rPr lang="en-US" altLang="ko-KR" sz="1600" i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1</a:t>
            </a:r>
            <a:r>
              <a:rPr lang="ko-KR" altLang="en-US" sz="1600" i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조 제</a:t>
            </a:r>
            <a:r>
              <a:rPr lang="en-US" altLang="ko-KR" sz="1600" i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1</a:t>
            </a:r>
            <a:r>
              <a:rPr lang="ko-KR" altLang="en-US" sz="1600" i="1" dirty="0" smtClean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항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19" name="그림 개체 틀 18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1" y="2076449"/>
            <a:ext cx="6507479" cy="7010401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</p:spPr>
      </p:pic>
      <p:sp>
        <p:nvSpPr>
          <p:cNvPr id="16" name="Rectangle 9"/>
          <p:cNvSpPr/>
          <p:nvPr/>
        </p:nvSpPr>
        <p:spPr>
          <a:xfrm>
            <a:off x="8192350" y="7749064"/>
            <a:ext cx="840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#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아시아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민주주의지수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_1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위 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#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현실은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잘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모르겠어요</a:t>
            </a:r>
            <a:endParaRPr lang="en-US" sz="2400" b="1" dirty="0">
              <a:solidFill>
                <a:srgbClr val="20BEA0"/>
              </a:solidFill>
              <a:latin typeface="+mj-ea"/>
              <a:ea typeface="+mj-ea"/>
              <a:cs typeface="Segoe UI" panose="020B0502040204020203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8427860" y="3596769"/>
            <a:ext cx="2868790" cy="3718431"/>
            <a:chOff x="10414671" y="4277027"/>
            <a:chExt cx="2660205" cy="3718431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0414671" y="4562777"/>
              <a:ext cx="2660205" cy="3432681"/>
            </a:xfrm>
            <a:prstGeom prst="roundRect">
              <a:avLst/>
            </a:prstGeom>
            <a:solidFill>
              <a:srgbClr val="D9D9D9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주권이 국민에게 있는 공화국</a:t>
              </a:r>
              <a:endParaRPr lang="en-US" altLang="ko-KR" b="1" dirty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endParaRPr lang="en-US" altLang="ko-KR" b="1" dirty="0" smtClean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국민이 선출한 대표에 의하여 국정을 운영하는 나라</a:t>
              </a:r>
              <a:endParaRPr lang="ko-KR" altLang="en-US" b="1" dirty="0">
                <a:solidFill>
                  <a:srgbClr val="7F7F7F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10600270" y="4277027"/>
              <a:ext cx="2289008" cy="5715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431800" dist="2032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j-ea"/>
                  <a:ea typeface="+mj-ea"/>
                </a:rPr>
                <a:t>민주공화국</a:t>
              </a:r>
              <a:endParaRPr lang="id-ID" b="1" dirty="0">
                <a:latin typeface="+mj-ea"/>
                <a:ea typeface="+mj-ea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1634610" y="3596769"/>
            <a:ext cx="2868790" cy="3718431"/>
            <a:chOff x="10414671" y="4277027"/>
            <a:chExt cx="2660205" cy="3718431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0414671" y="4562777"/>
              <a:ext cx="2660205" cy="3432681"/>
            </a:xfrm>
            <a:prstGeom prst="roundRect">
              <a:avLst/>
            </a:prstGeom>
            <a:solidFill>
              <a:srgbClr val="D9D9D9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입법부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(</a:t>
              </a:r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국회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)</a:t>
              </a:r>
            </a:p>
            <a:p>
              <a:pPr algn="ctr"/>
              <a:r>
                <a:rPr lang="en-US" altLang="ko-KR" b="1" dirty="0">
                  <a:solidFill>
                    <a:srgbClr val="7F7F7F"/>
                  </a:solidFill>
                  <a:latin typeface="+mj-ea"/>
                  <a:ea typeface="+mj-ea"/>
                </a:rPr>
                <a:t>+</a:t>
              </a:r>
              <a:endParaRPr lang="en-US" altLang="ko-KR" b="1" dirty="0" smtClean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행정부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/>
              </a:r>
              <a:b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</a:b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(</a:t>
              </a:r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대통령을 수반으로 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/>
              </a:r>
              <a:b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</a:br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하는 정부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)</a:t>
              </a:r>
            </a:p>
            <a:p>
              <a:pPr algn="ctr"/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+</a:t>
              </a:r>
            </a:p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사법부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(</a:t>
              </a:r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법원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, </a:t>
              </a:r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헌법재판소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)</a:t>
              </a:r>
              <a:endParaRPr lang="ko-KR" altLang="en-US" b="1" dirty="0">
                <a:solidFill>
                  <a:srgbClr val="7F7F7F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Rectangle: Rounded Corners 4"/>
            <p:cNvSpPr/>
            <p:nvPr/>
          </p:nvSpPr>
          <p:spPr>
            <a:xfrm>
              <a:off x="10600270" y="4277027"/>
              <a:ext cx="2289008" cy="5715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431800" dist="2032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j-ea"/>
                  <a:ea typeface="+mj-ea"/>
                </a:rPr>
                <a:t>삼권분립</a:t>
              </a:r>
              <a:endParaRPr lang="id-ID" b="1" dirty="0">
                <a:latin typeface="+mj-ea"/>
                <a:ea typeface="+mj-ea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4866760" y="3596769"/>
            <a:ext cx="2868790" cy="3718431"/>
            <a:chOff x="10414671" y="4277027"/>
            <a:chExt cx="2660205" cy="3718431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10414671" y="4562777"/>
              <a:ext cx="2660205" cy="3432681"/>
            </a:xfrm>
            <a:prstGeom prst="roundRect">
              <a:avLst/>
            </a:prstGeom>
            <a:solidFill>
              <a:srgbClr val="D9D9D9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헌법재판소</a:t>
              </a:r>
              <a:endParaRPr lang="en-US" altLang="ko-KR" b="1" dirty="0" smtClean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+</a:t>
              </a:r>
            </a:p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제왕적 대통령제</a:t>
              </a:r>
              <a:endParaRPr lang="en-US" altLang="ko-KR" b="1" dirty="0" smtClean="0">
                <a:solidFill>
                  <a:srgbClr val="7F7F7F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Rectangle: Rounded Corners 4"/>
            <p:cNvSpPr/>
            <p:nvPr/>
          </p:nvSpPr>
          <p:spPr>
            <a:xfrm>
              <a:off x="10600270" y="4277027"/>
              <a:ext cx="2289008" cy="5715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431800" dist="2032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j-ea"/>
                  <a:ea typeface="+mj-ea"/>
                </a:rPr>
                <a:t>특징적인 요소</a:t>
              </a:r>
              <a:endParaRPr lang="id-ID" b="1" dirty="0">
                <a:latin typeface="+mj-ea"/>
                <a:ea typeface="+mj-ea"/>
              </a:endParaRPr>
            </a:p>
          </p:txBody>
        </p:sp>
      </p:grpSp>
      <p:pic>
        <p:nvPicPr>
          <p:cNvPr id="1025" name="_x544476912" descr="EMB0000078c24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01" y="771901"/>
            <a:ext cx="11026511" cy="94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7696200" y="1605269"/>
            <a:ext cx="10632051" cy="7555783"/>
          </a:xfrm>
          <a:prstGeom prst="roundRect">
            <a:avLst>
              <a:gd name="adj" fmla="val 367"/>
            </a:avLst>
          </a:prstGeom>
          <a:solidFill>
            <a:schemeClr val="bg1"/>
          </a:solidFill>
          <a:ln>
            <a:noFill/>
          </a:ln>
          <a:effectLst>
            <a:outerShdw blurRad="1270000" dist="10160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ea"/>
              <a:ea typeface="+mj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2350" y="2238816"/>
            <a:ext cx="684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중화인민공화국의 정치체제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19" name="그림 개체 틀 18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1" y="2100262"/>
            <a:ext cx="6507479" cy="7000875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</p:spPr>
      </p:pic>
      <p:sp>
        <p:nvSpPr>
          <p:cNvPr id="16" name="Rectangle 9"/>
          <p:cNvSpPr/>
          <p:nvPr/>
        </p:nvSpPr>
        <p:spPr>
          <a:xfrm>
            <a:off x="8192350" y="7749064"/>
            <a:ext cx="840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#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중국은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_1</a:t>
            </a:r>
            <a:r>
              <a:rPr lang="ko-KR" altLang="en-US" sz="2400" b="1" dirty="0" err="1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당체제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공산당 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#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전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공산주의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국가</a:t>
            </a:r>
            <a:endParaRPr lang="en-US" sz="2400" b="1" dirty="0">
              <a:solidFill>
                <a:srgbClr val="20BEA0"/>
              </a:solidFill>
              <a:latin typeface="+mj-ea"/>
              <a:ea typeface="+mj-ea"/>
              <a:cs typeface="Segoe UI" panose="020B0502040204020203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8427860" y="3086101"/>
            <a:ext cx="2325969" cy="4229100"/>
            <a:chOff x="10414671" y="4277027"/>
            <a:chExt cx="2660205" cy="3718431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0414671" y="4562777"/>
              <a:ext cx="2660205" cy="3432681"/>
            </a:xfrm>
            <a:prstGeom prst="roundRect">
              <a:avLst/>
            </a:prstGeom>
            <a:solidFill>
              <a:srgbClr val="D9D9D9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중국공산당의</a:t>
              </a:r>
              <a:endParaRPr lang="en-US" altLang="ko-KR" b="1" dirty="0" smtClean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ko-KR" sz="4000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1</a:t>
              </a:r>
              <a:r>
                <a:rPr lang="ko-KR" altLang="en-US" sz="4000" b="1" dirty="0" err="1" smtClean="0">
                  <a:solidFill>
                    <a:srgbClr val="7F7F7F"/>
                  </a:solidFill>
                  <a:latin typeface="+mj-ea"/>
                  <a:ea typeface="+mj-ea"/>
                </a:rPr>
                <a:t>당체제</a:t>
              </a:r>
              <a:endParaRPr lang="ko-KR" altLang="en-US" b="1" dirty="0">
                <a:solidFill>
                  <a:srgbClr val="7F7F7F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10600270" y="4277027"/>
              <a:ext cx="2289008" cy="5715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431800" dist="2032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latin typeface="+mj-ea"/>
                  <a:ea typeface="+mj-ea"/>
                </a:rPr>
                <a:t>1</a:t>
              </a:r>
              <a:r>
                <a:rPr lang="ko-KR" altLang="en-US" b="1" dirty="0" err="1" smtClean="0">
                  <a:latin typeface="+mj-ea"/>
                  <a:ea typeface="+mj-ea"/>
                </a:rPr>
                <a:t>당체제</a:t>
              </a:r>
              <a:endParaRPr lang="id-ID" b="1" dirty="0">
                <a:latin typeface="+mj-ea"/>
                <a:ea typeface="+mj-ea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0993260" y="3086101"/>
            <a:ext cx="6808965" cy="4229100"/>
            <a:chOff x="10414671" y="4277027"/>
            <a:chExt cx="2660205" cy="3718431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10414671" y="4562777"/>
              <a:ext cx="2660205" cy="3432681"/>
            </a:xfrm>
            <a:prstGeom prst="roundRect">
              <a:avLst/>
            </a:prstGeom>
            <a:solidFill>
              <a:srgbClr val="D9D9D9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7F7F7F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Rectangle: Rounded Corners 4"/>
            <p:cNvSpPr/>
            <p:nvPr/>
          </p:nvSpPr>
          <p:spPr>
            <a:xfrm>
              <a:off x="10600270" y="4277027"/>
              <a:ext cx="2289008" cy="5715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431800" dist="2032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bg1"/>
                  </a:solidFill>
                  <a:latin typeface="+mj-ea"/>
                  <a:ea typeface="+mj-ea"/>
                </a:rPr>
                <a:t>주요기관</a:t>
              </a:r>
              <a:endParaRPr lang="id-ID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3637"/>
              </p:ext>
            </p:extLst>
          </p:nvPr>
        </p:nvGraphicFramePr>
        <p:xfrm>
          <a:off x="11446995" y="4129673"/>
          <a:ext cx="5868548" cy="271345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67137"/>
                <a:gridCol w="1467137"/>
                <a:gridCol w="1467137"/>
                <a:gridCol w="1467137"/>
              </a:tblGrid>
              <a:tr h="233217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</a:rPr>
                        <a:t>중국 공산당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3217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당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정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56572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전국대표대회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전국인민대표대회</a:t>
                      </a:r>
                      <a:endParaRPr lang="ko-KR" altLang="en-US" sz="1100" b="1" kern="0" spc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국가주석</a:t>
                      </a:r>
                      <a:r>
                        <a:rPr lang="en-US" altLang="ko-KR" sz="1000" b="1" kern="0" spc="0">
                          <a:effectLst/>
                        </a:rPr>
                        <a:t>, </a:t>
                      </a:r>
                      <a:r>
                        <a:rPr lang="ko-KR" altLang="en-US" sz="1000" b="1" kern="0" spc="0">
                          <a:effectLst/>
                        </a:rPr>
                        <a:t>중앙군사위 주석</a:t>
                      </a:r>
                      <a:r>
                        <a:rPr lang="en-US" altLang="ko-KR" sz="1000" b="1" kern="0" spc="0">
                          <a:effectLst/>
                        </a:rPr>
                        <a:t>, </a:t>
                      </a:r>
                      <a:r>
                        <a:rPr lang="ko-KR" altLang="en-US" sz="1000" b="1" kern="0" spc="0">
                          <a:effectLst/>
                        </a:rPr>
                        <a:t>국무원 총리 선출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</a:rPr>
                        <a:t>중국인민정치협상의회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648787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중앙위원회</a:t>
                      </a:r>
                      <a:endParaRPr lang="ko-KR" altLang="en-US" sz="1100" b="1" kern="0" spc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중앙위원회 총서기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국무원</a:t>
                      </a:r>
                      <a:endParaRPr lang="ko-KR" altLang="en-US" sz="1100" b="1" kern="0" spc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국무원 총리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중국인민정치협상회의</a:t>
                      </a:r>
                      <a:endParaRPr lang="ko-KR" altLang="en-US" sz="1100" b="1" kern="0" spc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전국위원회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64878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중앙정치국</a:t>
                      </a:r>
                      <a:endParaRPr lang="ko-KR" altLang="en-US" sz="1100" b="1" kern="0" spc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중앙정치국 상무위원회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중앙군사위원회</a:t>
                      </a:r>
                      <a:endParaRPr lang="ko-KR" altLang="en-US" sz="1100" b="1" kern="0" spc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중앙군사위원회 주석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effectLst/>
                        </a:rPr>
                        <a:t>중화인민공화국 국방부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</a:rPr>
                        <a:t>중국인민정치협상회의</a:t>
                      </a:r>
                      <a:endParaRPr lang="ko-KR" altLang="en-US" sz="1100" b="1" kern="0" spc="0" dirty="0"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effectLst/>
                        </a:rPr>
                        <a:t>지방위원회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pic>
        <p:nvPicPr>
          <p:cNvPr id="3074" name="_x673331392" descr="EMB0000078c24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002" y="1951243"/>
            <a:ext cx="6762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7696200" y="1605269"/>
            <a:ext cx="10632051" cy="7555783"/>
          </a:xfrm>
          <a:prstGeom prst="roundRect">
            <a:avLst>
              <a:gd name="adj" fmla="val 367"/>
            </a:avLst>
          </a:prstGeom>
          <a:solidFill>
            <a:schemeClr val="bg1"/>
          </a:solidFill>
          <a:ln>
            <a:noFill/>
          </a:ln>
          <a:effectLst>
            <a:outerShdw blurRad="1270000" dist="1016000" dir="5400000" sx="87000" sy="87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+mj-ea"/>
              <a:ea typeface="+mj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2350" y="2238816"/>
            <a:ext cx="684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일본국의</a:t>
            </a:r>
            <a:r>
              <a:rPr lang="ko-KR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Segoe UI" panose="020B0502040204020203" pitchFamily="34" charset="0"/>
              </a:rPr>
              <a:t> 정치체제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19" name="그림 개체 틀 18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1" y="1962150"/>
            <a:ext cx="6507479" cy="7143750"/>
          </a:xfrm>
          <a:custGeom>
            <a:avLst/>
            <a:gdLst>
              <a:gd name="connsiteX0" fmla="*/ 14010 w 5330699"/>
              <a:gd name="connsiteY0" fmla="*/ 0 h 3735977"/>
              <a:gd name="connsiteX1" fmla="*/ 5316689 w 5330699"/>
              <a:gd name="connsiteY1" fmla="*/ 0 h 3735977"/>
              <a:gd name="connsiteX2" fmla="*/ 5330699 w 5330699"/>
              <a:gd name="connsiteY2" fmla="*/ 14010 h 3735977"/>
              <a:gd name="connsiteX3" fmla="*/ 5330699 w 5330699"/>
              <a:gd name="connsiteY3" fmla="*/ 3721967 h 3735977"/>
              <a:gd name="connsiteX4" fmla="*/ 5316689 w 5330699"/>
              <a:gd name="connsiteY4" fmla="*/ 3735977 h 3735977"/>
              <a:gd name="connsiteX5" fmla="*/ 14010 w 5330699"/>
              <a:gd name="connsiteY5" fmla="*/ 3735977 h 3735977"/>
              <a:gd name="connsiteX6" fmla="*/ 0 w 5330699"/>
              <a:gd name="connsiteY6" fmla="*/ 3721967 h 3735977"/>
              <a:gd name="connsiteX7" fmla="*/ 0 w 5330699"/>
              <a:gd name="connsiteY7" fmla="*/ 14010 h 3735977"/>
              <a:gd name="connsiteX8" fmla="*/ 14010 w 5330699"/>
              <a:gd name="connsiteY8" fmla="*/ 0 h 373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0699" h="3735977">
                <a:moveTo>
                  <a:pt x="14010" y="0"/>
                </a:moveTo>
                <a:lnTo>
                  <a:pt x="5316689" y="0"/>
                </a:lnTo>
                <a:cubicBezTo>
                  <a:pt x="5324427" y="0"/>
                  <a:pt x="5330699" y="6272"/>
                  <a:pt x="5330699" y="14010"/>
                </a:cubicBezTo>
                <a:lnTo>
                  <a:pt x="5330699" y="3721967"/>
                </a:lnTo>
                <a:cubicBezTo>
                  <a:pt x="5330699" y="3729705"/>
                  <a:pt x="5324427" y="3735977"/>
                  <a:pt x="5316689" y="3735977"/>
                </a:cubicBezTo>
                <a:lnTo>
                  <a:pt x="14010" y="3735977"/>
                </a:lnTo>
                <a:cubicBezTo>
                  <a:pt x="6272" y="3735977"/>
                  <a:pt x="0" y="3729705"/>
                  <a:pt x="0" y="3721967"/>
                </a:cubicBezTo>
                <a:lnTo>
                  <a:pt x="0" y="14010"/>
                </a:lnTo>
                <a:cubicBezTo>
                  <a:pt x="0" y="6272"/>
                  <a:pt x="6272" y="0"/>
                  <a:pt x="14010" y="0"/>
                </a:cubicBezTo>
                <a:close/>
              </a:path>
            </a:pathLst>
          </a:custGeom>
        </p:spPr>
      </p:pic>
      <p:sp>
        <p:nvSpPr>
          <p:cNvPr id="16" name="Rectangle 9"/>
          <p:cNvSpPr/>
          <p:nvPr/>
        </p:nvSpPr>
        <p:spPr>
          <a:xfrm>
            <a:off x="8192350" y="7749064"/>
            <a:ext cx="8406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#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일본은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천황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_+_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의원내각제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</a:t>
            </a:r>
            <a:r>
              <a:rPr lang="ko-KR" altLang="en-US" sz="2400" b="1" dirty="0" err="1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양의원인게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좀</a:t>
            </a:r>
            <a:r>
              <a:rPr lang="en-US" altLang="ko-KR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_</a:t>
            </a:r>
            <a:r>
              <a:rPr lang="ko-KR" altLang="en-US" sz="2400" b="1" dirty="0" smtClean="0">
                <a:solidFill>
                  <a:srgbClr val="20BEA0"/>
                </a:solidFill>
                <a:latin typeface="+mj-ea"/>
                <a:ea typeface="+mj-ea"/>
                <a:cs typeface="Segoe UI" panose="020B0502040204020203" pitchFamily="34" charset="0"/>
              </a:rPr>
              <a:t>다르죠</a:t>
            </a:r>
            <a:endParaRPr lang="en-US" sz="2400" b="1" dirty="0">
              <a:solidFill>
                <a:srgbClr val="20BEA0"/>
              </a:solidFill>
              <a:latin typeface="+mj-ea"/>
              <a:ea typeface="+mj-ea"/>
              <a:cs typeface="Segoe UI" panose="020B0502040204020203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8427860" y="3086101"/>
            <a:ext cx="3211690" cy="4229100"/>
            <a:chOff x="10414671" y="4277027"/>
            <a:chExt cx="2660205" cy="3718431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10414671" y="4562777"/>
              <a:ext cx="2660205" cy="3432681"/>
            </a:xfrm>
            <a:prstGeom prst="roundRect">
              <a:avLst/>
            </a:prstGeom>
            <a:solidFill>
              <a:srgbClr val="D9D9D9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일본 천황은 일본의 군주로 일본 황실의 대표</a:t>
              </a:r>
              <a:endParaRPr lang="en-US" altLang="ko-KR" b="1" dirty="0" smtClean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endParaRPr lang="en-US" altLang="ko-KR" b="1" dirty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"</a:t>
              </a:r>
              <a:r>
                <a:rPr lang="ko-KR" altLang="en-US" b="1" dirty="0" err="1" smtClean="0">
                  <a:solidFill>
                    <a:srgbClr val="7F7F7F"/>
                  </a:solidFill>
                  <a:latin typeface="+mj-ea"/>
                  <a:ea typeface="+mj-ea"/>
                </a:rPr>
                <a:t>일본국의</a:t>
              </a:r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 상징이며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, </a:t>
              </a:r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일본 국민 통합의 상징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“</a:t>
              </a: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10600270" y="4277027"/>
              <a:ext cx="2289008" cy="5715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431800" dist="2032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j-ea"/>
                  <a:ea typeface="+mj-ea"/>
                </a:rPr>
                <a:t>천황</a:t>
              </a:r>
              <a:endParaRPr lang="id-ID" b="1" dirty="0">
                <a:latin typeface="+mj-ea"/>
                <a:ea typeface="+mj-ea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1837810" y="3086101"/>
            <a:ext cx="3211690" cy="4229100"/>
            <a:chOff x="10414671" y="4277027"/>
            <a:chExt cx="2660205" cy="3718431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0414671" y="4562777"/>
              <a:ext cx="2660205" cy="3432681"/>
            </a:xfrm>
            <a:prstGeom prst="roundRect">
              <a:avLst/>
            </a:prstGeom>
            <a:solidFill>
              <a:srgbClr val="D9D9D9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행정부의 성립과 존속이 의회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(</a:t>
              </a:r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입법부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)</a:t>
              </a:r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의 신임에 근거하는 정부의 형태</a:t>
              </a:r>
              <a:endParaRPr lang="en-US" altLang="ko-KR" b="1" dirty="0" smtClean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endParaRPr lang="en-US" altLang="ko-KR" b="1" dirty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+</a:t>
              </a:r>
            </a:p>
            <a:p>
              <a:pPr algn="ctr"/>
              <a:endParaRPr lang="en-US" altLang="ko-KR" b="1" dirty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국가원수는 존재하나 정부수반과는 분리되어 있어 실권이 없음</a:t>
              </a:r>
              <a:endParaRPr lang="en-US" altLang="ko-KR" b="1" dirty="0" smtClean="0">
                <a:solidFill>
                  <a:srgbClr val="7F7F7F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Rectangle: Rounded Corners 4"/>
            <p:cNvSpPr/>
            <p:nvPr/>
          </p:nvSpPr>
          <p:spPr>
            <a:xfrm>
              <a:off x="10600270" y="4277027"/>
              <a:ext cx="2289008" cy="5715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431800" dist="2032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j-ea"/>
                  <a:ea typeface="+mj-ea"/>
                </a:rPr>
                <a:t>의원내각제</a:t>
              </a:r>
              <a:endParaRPr lang="id-ID" b="1" dirty="0">
                <a:latin typeface="+mj-ea"/>
                <a:ea typeface="+mj-ea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5304910" y="3086101"/>
            <a:ext cx="2640190" cy="4229100"/>
            <a:chOff x="10414671" y="4277027"/>
            <a:chExt cx="2660205" cy="3718431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0414671" y="4562777"/>
              <a:ext cx="2660205" cy="3432681"/>
            </a:xfrm>
            <a:prstGeom prst="roundRect">
              <a:avLst/>
            </a:prstGeom>
            <a:solidFill>
              <a:srgbClr val="D9D9D9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일본 국회는 중의원과 참의원의 양원제</a:t>
              </a:r>
              <a:endParaRPr lang="en-US" altLang="ko-KR" b="1" dirty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endParaRPr lang="en-US" altLang="ko-KR" b="1" dirty="0" smtClean="0">
                <a:solidFill>
                  <a:srgbClr val="7F7F7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중의원은 참의원의 임기보다 짧고</a:t>
              </a:r>
              <a:r>
                <a:rPr lang="en-US" altLang="ko-KR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, </a:t>
              </a:r>
              <a:r>
                <a:rPr lang="ko-KR" altLang="en-US" b="1" dirty="0" smtClean="0">
                  <a:solidFill>
                    <a:srgbClr val="7F7F7F"/>
                  </a:solidFill>
                  <a:latin typeface="+mj-ea"/>
                  <a:ea typeface="+mj-ea"/>
                </a:rPr>
                <a:t>중의원은 임기 중에 해산 가능</a:t>
              </a:r>
              <a:endParaRPr lang="en-US" altLang="ko-KR" b="1" dirty="0" smtClean="0">
                <a:solidFill>
                  <a:srgbClr val="7F7F7F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Rectangle: Rounded Corners 4"/>
            <p:cNvSpPr/>
            <p:nvPr/>
          </p:nvSpPr>
          <p:spPr>
            <a:xfrm>
              <a:off x="10600270" y="4277027"/>
              <a:ext cx="2289008" cy="5715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431800" dist="203200" dir="5400000" sx="70000" sy="7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latin typeface="+mj-ea"/>
                  <a:ea typeface="+mj-ea"/>
                </a:rPr>
                <a:t>중의원</a:t>
              </a:r>
              <a:r>
                <a:rPr lang="en-US" altLang="ko-KR" b="1" dirty="0" smtClean="0">
                  <a:latin typeface="+mj-ea"/>
                  <a:ea typeface="+mj-ea"/>
                </a:rPr>
                <a:t>/</a:t>
              </a:r>
              <a:r>
                <a:rPr lang="ko-KR" altLang="en-US" b="1" dirty="0" smtClean="0">
                  <a:latin typeface="+mj-ea"/>
                  <a:ea typeface="+mj-ea"/>
                </a:rPr>
                <a:t>참의원</a:t>
              </a:r>
              <a:endParaRPr lang="id-ID" b="1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3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/>
          <p:cNvSpPr/>
          <p:nvPr/>
        </p:nvSpPr>
        <p:spPr>
          <a:xfrm>
            <a:off x="10035585" y="1133004"/>
            <a:ext cx="307070" cy="307070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reeform: Shape 16"/>
          <p:cNvSpPr/>
          <p:nvPr/>
        </p:nvSpPr>
        <p:spPr>
          <a:xfrm>
            <a:off x="2382447" y="3401672"/>
            <a:ext cx="307070" cy="307070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: Shape 17"/>
          <p:cNvSpPr/>
          <p:nvPr/>
        </p:nvSpPr>
        <p:spPr>
          <a:xfrm>
            <a:off x="5912303" y="8814228"/>
            <a:ext cx="307070" cy="307070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2700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: Shape 18"/>
          <p:cNvSpPr/>
          <p:nvPr/>
        </p:nvSpPr>
        <p:spPr>
          <a:xfrm>
            <a:off x="17454919" y="2654148"/>
            <a:ext cx="307070" cy="307070"/>
          </a:xfrm>
          <a:custGeom>
            <a:avLst/>
            <a:gdLst>
              <a:gd name="connsiteX0" fmla="*/ 877329 w 1754660"/>
              <a:gd name="connsiteY0" fmla="*/ 244759 h 1754660"/>
              <a:gd name="connsiteX1" fmla="*/ 244758 w 1754660"/>
              <a:gd name="connsiteY1" fmla="*/ 877329 h 1754660"/>
              <a:gd name="connsiteX2" fmla="*/ 877329 w 1754660"/>
              <a:gd name="connsiteY2" fmla="*/ 1509899 h 1754660"/>
              <a:gd name="connsiteX3" fmla="*/ 1509900 w 1754660"/>
              <a:gd name="connsiteY3" fmla="*/ 877329 h 1754660"/>
              <a:gd name="connsiteX4" fmla="*/ 877329 w 1754660"/>
              <a:gd name="connsiteY4" fmla="*/ 244759 h 1754660"/>
              <a:gd name="connsiteX5" fmla="*/ 877330 w 1754660"/>
              <a:gd name="connsiteY5" fmla="*/ 0 h 1754660"/>
              <a:gd name="connsiteX6" fmla="*/ 1754660 w 1754660"/>
              <a:gd name="connsiteY6" fmla="*/ 877330 h 1754660"/>
              <a:gd name="connsiteX7" fmla="*/ 877330 w 1754660"/>
              <a:gd name="connsiteY7" fmla="*/ 1754660 h 1754660"/>
              <a:gd name="connsiteX8" fmla="*/ 0 w 1754660"/>
              <a:gd name="connsiteY8" fmla="*/ 877330 h 1754660"/>
              <a:gd name="connsiteX9" fmla="*/ 877330 w 1754660"/>
              <a:gd name="connsiteY9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4660" h="1754660">
                <a:moveTo>
                  <a:pt x="877329" y="244759"/>
                </a:moveTo>
                <a:cubicBezTo>
                  <a:pt x="527970" y="244759"/>
                  <a:pt x="244758" y="527970"/>
                  <a:pt x="244758" y="877329"/>
                </a:cubicBezTo>
                <a:cubicBezTo>
                  <a:pt x="244758" y="1226688"/>
                  <a:pt x="527970" y="1509899"/>
                  <a:pt x="877329" y="1509899"/>
                </a:cubicBezTo>
                <a:cubicBezTo>
                  <a:pt x="1226688" y="1509899"/>
                  <a:pt x="1509900" y="1226688"/>
                  <a:pt x="1509900" y="877329"/>
                </a:cubicBezTo>
                <a:cubicBezTo>
                  <a:pt x="1509900" y="527970"/>
                  <a:pt x="1226688" y="244759"/>
                  <a:pt x="877329" y="244759"/>
                </a:cubicBezTo>
                <a:close/>
                <a:moveTo>
                  <a:pt x="877330" y="0"/>
                </a:moveTo>
                <a:cubicBezTo>
                  <a:pt x="1361866" y="0"/>
                  <a:pt x="1754660" y="392794"/>
                  <a:pt x="1754660" y="877330"/>
                </a:cubicBezTo>
                <a:cubicBezTo>
                  <a:pt x="1754660" y="1361866"/>
                  <a:pt x="1361866" y="1754660"/>
                  <a:pt x="877330" y="1754660"/>
                </a:cubicBezTo>
                <a:cubicBezTo>
                  <a:pt x="392794" y="1754660"/>
                  <a:pt x="0" y="1361866"/>
                  <a:pt x="0" y="877330"/>
                </a:cubicBezTo>
                <a:cubicBezTo>
                  <a:pt x="0" y="392794"/>
                  <a:pt x="392794" y="0"/>
                  <a:pt x="8773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2700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" name="Group 19"/>
          <p:cNvGrpSpPr/>
          <p:nvPr/>
        </p:nvGrpSpPr>
        <p:grpSpPr>
          <a:xfrm>
            <a:off x="6065838" y="4686181"/>
            <a:ext cx="7345362" cy="1643981"/>
            <a:chOff x="6065838" y="4686181"/>
            <a:chExt cx="7345362" cy="1643981"/>
          </a:xfrm>
        </p:grpSpPr>
        <p:sp>
          <p:nvSpPr>
            <p:cNvPr id="21" name="Rectangle 20"/>
            <p:cNvSpPr/>
            <p:nvPr/>
          </p:nvSpPr>
          <p:spPr>
            <a:xfrm>
              <a:off x="6065838" y="4686181"/>
              <a:ext cx="734536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eomanist Regular" panose="02000503000000020004" pitchFamily="50" charset="0"/>
                  <a:ea typeface="Roboto Condensed" panose="02000000000000000000" pitchFamily="2" charset="0"/>
                  <a:cs typeface="Segoe UI" panose="020B0502040204020203" pitchFamily="34" charset="0"/>
                </a:rPr>
                <a:t>Thank You!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52809" y="5930052"/>
              <a:ext cx="53714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>
                      <a:lumMod val="75000"/>
                    </a:schemeClr>
                  </a:solidFill>
                  <a:latin typeface="Segoe UI" panose="020B0502040204020203" pitchFamily="34" charset="0"/>
                  <a:ea typeface="Roboto Condensed" panose="02000000000000000000" pitchFamily="2" charset="0"/>
                  <a:cs typeface="Segoe UI" panose="020B0502040204020203" pitchFamily="34" charset="0"/>
                </a:rPr>
                <a:t>FOR LISTENING</a:t>
              </a:r>
              <a:endParaRPr lang="en-US" sz="20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Roboto Condensed" panose="02000000000000000000" pitchFamily="2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6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 dir="u"/>
      </p:transition>
    </mc:Choice>
    <mc:Fallback xmlns=""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4542</TotalTime>
  <Words>204</Words>
  <Application>Microsoft Office PowerPoint</Application>
  <PresentationFormat>사용자 지정</PresentationFormat>
  <Paragraphs>69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Geomanist Regular</vt:lpstr>
      <vt:lpstr>HY강B</vt:lpstr>
      <vt:lpstr>Myriad Pro Cond</vt:lpstr>
      <vt:lpstr>Roboto Condensed</vt:lpstr>
      <vt:lpstr>맑은 고딕</vt:lpstr>
      <vt:lpstr>함초롬바탕</vt:lpstr>
      <vt:lpstr>Arial</vt:lpstr>
      <vt:lpstr>Calibri</vt:lpstr>
      <vt:lpstr>Gill Sans MT Condensed</vt:lpstr>
      <vt:lpstr>Segoe UI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delight</dc:creator>
  <cp:lastModifiedBy>Windows 사용자</cp:lastModifiedBy>
  <cp:revision>321</cp:revision>
  <dcterms:created xsi:type="dcterms:W3CDTF">2017-04-18T01:46:38Z</dcterms:created>
  <dcterms:modified xsi:type="dcterms:W3CDTF">2019-09-11T05:13:29Z</dcterms:modified>
</cp:coreProperties>
</file>